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78" r:id="rId5"/>
    <p:sldId id="258" r:id="rId6"/>
    <p:sldId id="261" r:id="rId7"/>
    <p:sldId id="260" r:id="rId8"/>
    <p:sldId id="262" r:id="rId9"/>
    <p:sldId id="263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Click="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Пешеходная экскурсия по улице Мира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0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384710" cy="47885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4452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рассказам старожилов этот дом был построен лучшим каменщиком станы С.С. </a:t>
            </a:r>
            <a:r>
              <a:rPr lang="ru-RU" b="1" smtClean="0"/>
              <a:t>Максименко.</a:t>
            </a:r>
            <a:endParaRPr lang="ru-RU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ервый детски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973918" cy="4483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107154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Первый детский сад в посёлке Расточка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здесь было озеро (фото № 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777481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071546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1943 г здесь было небольшое озеро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трансформаторная будка и на заднем плане роддом (фото № 11, 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5647135" cy="47824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357826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Трансформаторный киоск. На заднем плане – здание, в котором в 1940-х годах размещался родильный дом.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04048" y="2636912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детсад Василёк (фото № 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287785" cy="47152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785794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Первые в посёлке детские ясли (сад для самых маленьких детей).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единственный двухэтажный дом (фото № 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715172" cy="46093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357826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Единственное двухэтажное здание в посёлке Расточка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овщной магазин (фото № 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64000" cy="3048000"/>
          </a:xfrm>
          <a:prstGeom prst="rect">
            <a:avLst/>
          </a:prstGeom>
          <a:noFill/>
        </p:spPr>
      </p:pic>
      <p:pic>
        <p:nvPicPr>
          <p:cNvPr id="2" name="Picture 2" descr="D:\Документы\Проект экскурсия по ул Мира районный конк\приложение\здесь размещалась библ парткоиа (фото № 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48125" cy="3038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78579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Здесь размещался овощной магазин (ул. Мира, 10)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071942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здании по ул. Мира 12 находилась библиотека парткома з-да «Тяжстанкогидропресс» им. А.И. Ефремова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ДК Ефремова (фото № 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023578" cy="45212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492919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 детского творчества имени А.И. Ефремова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посудохозяйственный магазин (фото № 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6051013" cy="4534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04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6-й и 7-й кварталы посёлка Расточка застаивались в послевоенное время. Архитектурный комплекс отстроен в стиле флорентийский </a:t>
            </a:r>
            <a:r>
              <a:rPr lang="ru-RU" sz="2000" b="1" dirty="0" err="1" smtClean="0"/>
              <a:t>реннесанс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Посёлок строили так, чтобы людям удобно было здесь жить…</a:t>
            </a:r>
            <a:endParaRPr lang="ru-RU" sz="2000" b="1" dirty="0"/>
          </a:p>
        </p:txBody>
      </p:sp>
      <p:pic>
        <p:nvPicPr>
          <p:cNvPr id="1026" name="Picture 2" descr="D:\Документы\Проект экскурсия по ул Мира районный конк\приложение\почта фото № 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64000" cy="2149475"/>
          </a:xfrm>
          <a:prstGeom prst="rect">
            <a:avLst/>
          </a:prstGeom>
          <a:noFill/>
        </p:spPr>
      </p:pic>
      <p:pic>
        <p:nvPicPr>
          <p:cNvPr id="3" name="Picture 2" descr="D:\Документы\Проект экскурсия по ул Мира районный конк\приложение\кафе Уютный дворик (фото № 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068763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92880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Здесь были почта и телеграф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414338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кафе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простой и доступный способ воспитания историей и формирования исторической культуры </a:t>
            </a:r>
            <a:r>
              <a:rPr lang="ru-RU" sz="32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обучение через знакомое, легкоузнаваемое. Ближнее,  окружающее в ежедневной жизни </a:t>
            </a:r>
            <a:r>
              <a:rPr lang="ru-RU" sz="32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часть целого, и ему присущи общие закономерности и общая шкала оценок</a:t>
            </a:r>
            <a:r>
              <a:rPr lang="ru-RU" sz="32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/>
                <a:ea typeface="Calibri" pitchFamily="34" charset="0"/>
                <a:cs typeface="Times New Roman" pitchFamily="18" charset="0"/>
              </a:rPr>
              <a:t>Академик Российской Академии образования С.О. Шмидт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 advClick="0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бывший гастроном фото № 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3757611" cy="2398443"/>
          </a:xfrm>
          <a:prstGeom prst="rect">
            <a:avLst/>
          </a:prstGeom>
          <a:noFill/>
        </p:spPr>
      </p:pic>
      <p:pic>
        <p:nvPicPr>
          <p:cNvPr id="2" name="Picture 2" descr="D:\Документы\Проект экскурсия по ул Мира районный конк\приложение\бывший универмаг (фото № 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593428" cy="25558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121442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универмаг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435769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гастроном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Проект экскурсия по ул Мира районный конк\приложение\здесь размещалось ателье (фото № 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084637" cy="2759075"/>
          </a:xfrm>
          <a:prstGeom prst="rect">
            <a:avLst/>
          </a:prstGeom>
          <a:noFill/>
        </p:spPr>
      </p:pic>
      <p:pic>
        <p:nvPicPr>
          <p:cNvPr id="3" name="Picture 2" descr="D:\Документы\Проект экскурсия по ул Мира районный конк\приложение\здесь размещалась библиотека (фото № 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550389" cy="26648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928670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Библиотека им. Некрасова (позже в этом здании размещался детский клуб </a:t>
            </a:r>
            <a:r>
              <a:rPr lang="ru-RU" sz="2000" b="1" dirty="0" err="1" smtClean="0"/>
              <a:t>Ефремовец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4071942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Ателье пошива женской одежды (мужское ателье находилось на улице Бурденко)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214422"/>
            <a:ext cx="70009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Посёлок  был создан всего лишь за десять лет в тяжёлое для нашей страны время. И спланирован был так, чтобы людям было удобно здесь жить, ведь это была городская окраина, отделённая от остальной части города двумя водными преградами - реками Тулой и Обью.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3116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стелла Штыки фото 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500594" cy="59961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714348" y="1314521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Стела «Штыки» увековечила память о воинах-сибиряках, защищавших Родину в годы Великой Отечественной войны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214950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Остановочный павильон</a:t>
            </a:r>
            <a:endParaRPr lang="ru-RU" sz="2000" b="1" dirty="0"/>
          </a:p>
        </p:txBody>
      </p:sp>
      <p:pic>
        <p:nvPicPr>
          <p:cNvPr id="2" name="Picture 2" descr="D:\Документы\история посёлка Расточка\фототдля финала\IMG_4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220" y="332656"/>
            <a:ext cx="6503959" cy="48876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IMG_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978657" cy="44827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4857760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Жизнь посёлку Расточка дал завод «Тяжстанкогидропресс» имени А.И. Ефремова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высотные дома (фото № 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472519" cy="48581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Вместо бараков и землянок в посёлке Расточка выросли высотные дома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Школа фото №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37926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14351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Здание МБОУ СОШ № 47 имени М.Ф. Михина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оект экскурсия по ул Мира районный конк\приложение\станкостроительный техникум (фото № 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7241011" cy="4292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07154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Промышленный (станкостроительный) техникум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357168"/>
            <a:ext cx="6786611" cy="5089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42926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Этот магазин был первым в посёлке Расточка</a:t>
            </a:r>
            <a:endParaRPr lang="ru-RU" sz="2000" b="1" dirty="0"/>
          </a:p>
        </p:txBody>
      </p:sp>
    </p:spTree>
  </p:cSld>
  <p:clrMapOvr>
    <a:masterClrMapping/>
  </p:clrMapOvr>
  <p:transition spd="slow" advClick="0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</TotalTime>
  <Words>329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Пешеходная экскурсия по улице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Пешеходная экскурсия по улице Мира</dc:title>
  <dc:creator>Благодарова</dc:creator>
  <cp:lastModifiedBy>Благодарова</cp:lastModifiedBy>
  <cp:revision>61</cp:revision>
  <dcterms:modified xsi:type="dcterms:W3CDTF">2016-02-08T05:30:36Z</dcterms:modified>
</cp:coreProperties>
</file>