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9" r:id="rId16"/>
    <p:sldId id="272" r:id="rId17"/>
    <p:sldId id="271" r:id="rId18"/>
    <p:sldId id="275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A2C7-B508-4C20-8F14-CBB1C88F9FF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B7A0-FF83-4251-B592-57021F869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retime.ru/wp-content/uploads/2011/08/pamyatnik-kryachkovu0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Новосибирский архитектор Андрей Дмитриевич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Крячков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МБОУ СОШ № 131 Цирина Татьяна Анатольевна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ксана\Мои документы\Мои рисунки\ар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 Сибирских Краевых Союзов. Красный проспект, 29.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074" name="Picture 2" descr="C:\Documents and Settings\Admin\Мои документы\Мои рисунки\e9h40015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Сибдальгосторга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/>
              <a:t>  </a:t>
            </a:r>
            <a:r>
              <a:rPr lang="ru-RU" dirty="0"/>
              <a:t> </a:t>
            </a:r>
          </a:p>
        </p:txBody>
      </p:sp>
      <p:pic>
        <p:nvPicPr>
          <p:cNvPr id="4" name="Содержимое 3" descr="kr1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Новосибирская государственная консерватория (академия) имени М. И. Глинки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D:\Мои рисунки1\Novosibirsk_Conservat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00105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Стоквартирный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мятник архитектору Крячкову А.Д. в Новосибирс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А.Д.Крячков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студент Петербургского института 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гражданских инженеров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Содержимое 4" descr="А.Д.Крячков - студент Петербургского института гражданских инженеров 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214422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857625" cy="46910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А.Д.Крячков</a:t>
            </a:r>
            <a:endParaRPr lang="ru-RU" dirty="0"/>
          </a:p>
        </p:txBody>
      </p:sp>
      <p:pic>
        <p:nvPicPr>
          <p:cNvPr id="4" name="Содержимое 3" descr="А.Д. Кряч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786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Городская начальная школа на углу улиц Ленина и Революции. 1912 год. Здание искажено перестройкой под театр кукол.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_n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358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«Красный факел»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Мои документы\Мои рисунки\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1517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главпочтамта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pochtamt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Заслуженный деятель науки и техники РСФСР, доктор технических наук А.Д.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Крячков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служенный деятель науки и техники РСФСР, доктор технических наук А.Д. Кряч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865577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мятник архитектору Крячкову А.Д. в Новосибир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«Профессор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Крячков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Андрей Дмитриевич (1876 - 1950). Основатель архитектурного образования в Сибири».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1111241930kriachkov" descr="kriachkov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57229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9297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ксана\Мои документы\Мои рисунки\ар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Здание Государственного банка по адресу Красный проспект, 27. Фото 2008 года (слева).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672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k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857752" cy="349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Новосибирская Государственная архитектурно-художественная академия.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4" descr="kr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55721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r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858" y="1000108"/>
            <a:ext cx="49101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бывшего Городского торгового корпуса (1974 год).</a:t>
            </a:r>
            <a:endParaRPr lang="ru-RU" dirty="0"/>
          </a:p>
        </p:txBody>
      </p:sp>
      <p:pic>
        <p:nvPicPr>
          <p:cNvPr id="4" name="Содержимое 3" descr="kr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43931" cy="53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Новосибирский государственный краеведческий музей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Часовня во имя Святителя Николая Чудотворца на Николаевском проспекте (1916 год).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kr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964531"/>
            <a:ext cx="5689600" cy="37973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Восстановленная часовня.   2000-е годы.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kr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 Сибирских Краевых Союзов. Красный проспект, 29.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r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485778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152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Новосибирский архитектор Андрей Дмитриевич Крячков</vt:lpstr>
      <vt:lpstr>Слайд 2</vt:lpstr>
      <vt:lpstr>Здание Государственного банка по адресу Красный проспект, 27. Фото 2008 года (слева). </vt:lpstr>
      <vt:lpstr>Новосибирская Государственная архитектурно-художественная академия. </vt:lpstr>
      <vt:lpstr>Здание бывшего Городского торгового корпуса (1974 год).</vt:lpstr>
      <vt:lpstr>Новосибирский государственный краеведческий музей. </vt:lpstr>
      <vt:lpstr>Часовня во имя Святителя Николая Чудотворца на Николаевском проспекте (1916 год).  </vt:lpstr>
      <vt:lpstr>Восстановленная часовня.   2000-е годы.  </vt:lpstr>
      <vt:lpstr>Дом Сибирских Краевых Союзов. Красный проспект, 29. </vt:lpstr>
      <vt:lpstr>Дом Сибирских Краевых Союзов. Красный проспект, 29. </vt:lpstr>
      <vt:lpstr>Здание Сибдальгосторга    </vt:lpstr>
      <vt:lpstr>Новосибирская государственная консерватория (академия) имени М. И. Глинки </vt:lpstr>
      <vt:lpstr>«Стоквартирный дом»</vt:lpstr>
      <vt:lpstr>А.Д.Крячков - студент Петербургского института              гражданских инженеров </vt:lpstr>
      <vt:lpstr>А.Д.Крячков</vt:lpstr>
      <vt:lpstr>Городская начальная школа на углу улиц Ленина и Революции. 1912 год. Здание искажено перестройкой под театр кукол.</vt:lpstr>
      <vt:lpstr>Театр «Красный факел»</vt:lpstr>
      <vt:lpstr>Здание главпочтамта</vt:lpstr>
      <vt:lpstr>Заслуженный деятель науки и техники РСФСР, доктор технических наук А.Д. Крячков </vt:lpstr>
      <vt:lpstr>«Профессор Крячков Андрей Дмитриевич (1876 - 1950). Основатель архитектурного образования в Сибири». 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Архитектор А.Д. Крячков</dc:title>
  <dc:creator>Admin</dc:creator>
  <cp:lastModifiedBy>Admin</cp:lastModifiedBy>
  <cp:revision>86</cp:revision>
  <dcterms:created xsi:type="dcterms:W3CDTF">2015-01-31T11:18:11Z</dcterms:created>
  <dcterms:modified xsi:type="dcterms:W3CDTF">2015-02-06T11:10:16Z</dcterms:modified>
</cp:coreProperties>
</file>