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14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EC00D-369D-4E4B-8195-FFF575AF3B46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672A-956D-4DE2-BF88-742E0F56B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672A-956D-4DE2-BF88-742E0F56BB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9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20880" cy="5184576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Нашим мамам посвящается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«Б» класс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7117180" cy="861420"/>
          </a:xfrm>
        </p:spPr>
        <p:txBody>
          <a:bodyPr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Новосибирск</a:t>
            </a:r>
          </a:p>
          <a:p>
            <a:pPr algn="ctr"/>
            <a:r>
              <a:rPr lang="ru-RU" dirty="0" smtClean="0"/>
              <a:t>МАОУ СОШ №211 </a:t>
            </a:r>
            <a:r>
              <a:rPr lang="ru-RU" dirty="0" smtClean="0"/>
              <a:t>имени </a:t>
            </a:r>
            <a:r>
              <a:rPr lang="ru-RU" dirty="0" err="1" smtClean="0"/>
              <a:t>Л.И.Сидоренко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7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343">
        <p:blinds dir="vert"/>
      </p:transition>
    </mc:Choice>
    <mc:Fallback xmlns="">
      <p:transition spd="slow" advClick="0" advTm="834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96137" y="260648"/>
            <a:ext cx="3347864" cy="6480720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Оно прекрасное и доброе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Оно простое и удобное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Оно душевное, любимое, 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 с чем на свете не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сравнимое: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 – МА!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Кочергина Наталья-мама Ольги.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395536" y="2348880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6269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414">
        <p:blinds dir="vert"/>
      </p:transition>
    </mc:Choice>
    <mc:Fallback xmlns="">
      <p:transition spd="slow" advClick="0" advTm="1541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564"/>
            <a:ext cx="6840760" cy="183825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домике у Солнышка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 мороз тепло,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Даже ночью темною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Там всегда светло.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1"/>
            <a:ext cx="6338332" cy="4860541"/>
          </a:xfrm>
        </p:spPr>
      </p:pic>
    </p:spTree>
    <p:extLst>
      <p:ext uri="{BB962C8B-B14F-4D97-AF65-F5344CB8AC3E}">
        <p14:creationId xmlns:p14="http://schemas.microsoft.com/office/powerpoint/2010/main" val="34490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4227">
        <p:blinds dir="vert"/>
      </p:transition>
    </mc:Choice>
    <mc:Fallback xmlns="">
      <p:transition spd="slow" advClick="0" advTm="1422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355976" y="116632"/>
            <a:ext cx="4536504" cy="100831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увижу Солнышко,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всегда пою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032448" cy="5378437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79512" y="5733256"/>
            <a:ext cx="4464496" cy="79208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его, наверное,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всех люблю!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176464" cy="5570524"/>
          </a:xfrm>
        </p:spPr>
      </p:pic>
    </p:spTree>
    <p:extLst>
      <p:ext uri="{BB962C8B-B14F-4D97-AF65-F5344CB8AC3E}">
        <p14:creationId xmlns:p14="http://schemas.microsoft.com/office/powerpoint/2010/main" val="31535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6814">
        <p:blinds dir="vert"/>
      </p:transition>
    </mc:Choice>
    <mc:Fallback xmlns="">
      <p:transition spd="slow" advClick="0" advTm="1681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24136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Подарю цветы,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Потому что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солнышко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704856" cy="5134565"/>
          </a:xfrm>
        </p:spPr>
      </p:pic>
    </p:spTree>
    <p:extLst>
      <p:ext uri="{BB962C8B-B14F-4D97-AF65-F5344CB8AC3E}">
        <p14:creationId xmlns:p14="http://schemas.microsoft.com/office/powerpoint/2010/main" val="11670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3617">
        <p:blinds dir="vert"/>
      </p:transition>
    </mc:Choice>
    <mc:Fallback xmlns="">
      <p:transition spd="slow" advClick="0" advTm="1361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675724"/>
            <a:ext cx="2952328" cy="520154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МАМА, ты!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7152"/>
            <a:ext cx="5832648" cy="5832648"/>
          </a:xfrm>
        </p:spPr>
      </p:pic>
    </p:spTree>
    <p:extLst>
      <p:ext uri="{BB962C8B-B14F-4D97-AF65-F5344CB8AC3E}">
        <p14:creationId xmlns:p14="http://schemas.microsoft.com/office/powerpoint/2010/main" val="32096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33">
        <p:blinds dir="vert"/>
      </p:transition>
    </mc:Choice>
    <mc:Fallback xmlns="">
      <p:transition spd="slow" advClick="0" advTm="1203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3055"/>
            <a:ext cx="3240360" cy="6182276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Много мам на белом свете,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Всей душой их любят дети.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Кристина </a:t>
            </a:r>
            <a:r>
              <a:rPr lang="ru-RU" dirty="0" err="1" smtClean="0"/>
              <a:t>Гибадуллина</a:t>
            </a:r>
            <a:r>
              <a:rPr lang="ru-RU" dirty="0" smtClean="0"/>
              <a:t>- мама Екатерины.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13872"/>
            <a:ext cx="3816424" cy="5760641"/>
          </a:xfrm>
        </p:spPr>
      </p:pic>
    </p:spTree>
    <p:extLst>
      <p:ext uri="{BB962C8B-B14F-4D97-AF65-F5344CB8AC3E}">
        <p14:creationId xmlns:p14="http://schemas.microsoft.com/office/powerpoint/2010/main" val="42896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96544" cy="6528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332656"/>
            <a:ext cx="3312368" cy="5040560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Только мама есть одна,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дороже мне она.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она?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Отвечу я: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Мамочка моя.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3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5113" cy="144016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Быть может, вздорны мы, упрямы,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Быть может, есть какой в нас грех,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для родной, для милой мамы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Мы, безусловно, лучше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7272808" cy="3710657"/>
          </a:xfrm>
        </p:spPr>
      </p:pic>
    </p:spTree>
    <p:extLst>
      <p:ext uri="{BB962C8B-B14F-4D97-AF65-F5344CB8AC3E}">
        <p14:creationId xmlns:p14="http://schemas.microsoft.com/office/powerpoint/2010/main" val="32429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1912">
        <p:blinds dir="vert"/>
      </p:transition>
    </mc:Choice>
    <mc:Fallback xmlns="">
      <p:transition spd="slow" advClick="0" advTm="1191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04855" cy="1483567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Любовь твоя — как двери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храма,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так живешь, всех нас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3"/>
            <a:ext cx="3456384" cy="51934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84783"/>
            <a:ext cx="3456385" cy="5194233"/>
          </a:xfrm>
        </p:spPr>
      </p:pic>
    </p:spTree>
    <p:extLst>
      <p:ext uri="{BB962C8B-B14F-4D97-AF65-F5344CB8AC3E}">
        <p14:creationId xmlns:p14="http://schemas.microsoft.com/office/powerpoint/2010/main" val="24088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648">
        <p:blinds dir="vert"/>
      </p:transition>
    </mc:Choice>
    <mc:Fallback xmlns="">
      <p:transition spd="slow" advClick="0" advTm="1264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8680"/>
            <a:ext cx="4608512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84785"/>
            <a:ext cx="3600400" cy="4376264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Бог, придумав слово «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мама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Назвал им именно тебя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4168">
        <p:blinds dir="vert"/>
      </p:transition>
    </mc:Choice>
    <mc:Fallback xmlns="">
      <p:transition spd="slow" advClick="0" advTm="14168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248472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692696"/>
            <a:ext cx="4032448" cy="5544616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к маме просто подойдем,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Обнимем, легонько прижмем,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поцелуем в щечку,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Подарим ей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цветочков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9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3686">
        <p:blinds dir="vert"/>
      </p:transition>
    </mc:Choice>
    <mc:Fallback xmlns="">
      <p:transition spd="slow" advClick="0" advTm="1368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6864" cy="1152128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скажем ей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«спасибо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то, что здесь сидим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744416" cy="49925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7"/>
            <a:ext cx="3312368" cy="4973409"/>
          </a:xfrm>
        </p:spPr>
      </p:pic>
    </p:spTree>
    <p:extLst>
      <p:ext uri="{BB962C8B-B14F-4D97-AF65-F5344CB8AC3E}">
        <p14:creationId xmlns:p14="http://schemas.microsoft.com/office/powerpoint/2010/main" val="3026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7322">
        <p:blinds dir="vert"/>
      </p:transition>
    </mc:Choice>
    <mc:Fallback xmlns="">
      <p:transition spd="slow" advClick="0" advTm="1732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924475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самый главный человек на свете?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568952" cy="5710404"/>
          </a:xfrm>
        </p:spPr>
      </p:pic>
    </p:spTree>
    <p:extLst>
      <p:ext uri="{BB962C8B-B14F-4D97-AF65-F5344CB8AC3E}">
        <p14:creationId xmlns:p14="http://schemas.microsoft.com/office/powerpoint/2010/main" val="30614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594">
        <p:blinds dir="vert"/>
      </p:transition>
    </mc:Choice>
    <mc:Fallback xmlns="">
      <p:transition spd="slow" advClick="0" advTm="1559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24475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Конечно, это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мама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скажут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дети!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5"/>
            <a:ext cx="8280920" cy="5520613"/>
          </a:xfrm>
        </p:spPr>
      </p:pic>
    </p:spTree>
    <p:extLst>
      <p:ext uri="{BB962C8B-B14F-4D97-AF65-F5344CB8AC3E}">
        <p14:creationId xmlns:p14="http://schemas.microsoft.com/office/powerpoint/2010/main" val="29281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6207">
        <p:blinds dir="vert"/>
      </p:transition>
    </mc:Choice>
    <mc:Fallback xmlns="">
      <p:transition spd="slow" advClick="0" advTm="1620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8680"/>
            <a:ext cx="5832648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268760"/>
            <a:ext cx="2880320" cy="5184576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 в нашем мире слово вечное,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Короткое, но самое сердечное.</a:t>
            </a:r>
          </a:p>
        </p:txBody>
      </p:sp>
    </p:spTree>
    <p:extLst>
      <p:ext uri="{BB962C8B-B14F-4D97-AF65-F5344CB8AC3E}">
        <p14:creationId xmlns:p14="http://schemas.microsoft.com/office/powerpoint/2010/main" val="13542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3817">
        <p:blinds dir="vert"/>
      </p:transition>
    </mc:Choice>
    <mc:Fallback xmlns="">
      <p:transition spd="slow" advClick="0" advTm="1381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146</TotalTime>
  <Words>156</Words>
  <Application>Microsoft Office PowerPoint</Application>
  <PresentationFormat>Экран (4:3)</PresentationFormat>
  <Paragraphs>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Нашим мамам посвящается  1 «Б» класс</vt:lpstr>
      <vt:lpstr>Быть может, вздорны мы, упрямы, Быть может, есть какой в нас грех, Но для родной, для милой мамы Мы, безусловно, лучше всех!</vt:lpstr>
      <vt:lpstr>Любовь твоя — как двери храма, Ты так живешь, всех нас любя</vt:lpstr>
      <vt:lpstr>Презентация PowerPoint</vt:lpstr>
      <vt:lpstr>Презентация PowerPoint</vt:lpstr>
      <vt:lpstr>И скажем ей «спасибо» За то, что здесь сидим мы. </vt:lpstr>
      <vt:lpstr>Кто самый главный человек на свете? </vt:lpstr>
      <vt:lpstr>Конечно, это мама, скажут дети!</vt:lpstr>
      <vt:lpstr>Презентация PowerPoint</vt:lpstr>
      <vt:lpstr>Презентация PowerPoint</vt:lpstr>
      <vt:lpstr>В домике у Солнышка  И в мороз тепло,  Даже ночью темною  Там всегда светло. </vt:lpstr>
      <vt:lpstr>Презентация PowerPoint</vt:lpstr>
      <vt:lpstr>Подарю цветы, Потому что солнышко –  </vt:lpstr>
      <vt:lpstr>Это, МАМА, ты!</vt:lpstr>
      <vt:lpstr>Много мам на белом свете, Всей душой их любят дети.   Кристина Гибадуллина- мама Екатерины.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Админ</cp:lastModifiedBy>
  <cp:revision>17</cp:revision>
  <dcterms:created xsi:type="dcterms:W3CDTF">2014-12-01T08:05:16Z</dcterms:created>
  <dcterms:modified xsi:type="dcterms:W3CDTF">2017-10-30T02:01:23Z</dcterms:modified>
</cp:coreProperties>
</file>