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73" r:id="rId7"/>
    <p:sldId id="276" r:id="rId8"/>
    <p:sldId id="269" r:id="rId9"/>
    <p:sldId id="266" r:id="rId10"/>
    <p:sldId id="274" r:id="rId11"/>
    <p:sldId id="268" r:id="rId12"/>
    <p:sldId id="270" r:id="rId13"/>
    <p:sldId id="275" r:id="rId14"/>
    <p:sldId id="263" r:id="rId15"/>
    <p:sldId id="262" r:id="rId16"/>
    <p:sldId id="257" r:id="rId17"/>
    <p:sldId id="264" r:id="rId18"/>
    <p:sldId id="265" r:id="rId19"/>
    <p:sldId id="272" r:id="rId20"/>
    <p:sldId id="277" r:id="rId21"/>
    <p:sldId id="267" r:id="rId22"/>
    <p:sldId id="278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3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8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5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6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3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5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6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8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E477-D334-41E0-85B1-23B2148AFA5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CF20-0A1E-4544-95B9-CFFC3482D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8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585" y="1122362"/>
            <a:ext cx="10091350" cy="438875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Сибирь многогранная</a:t>
            </a:r>
            <a: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«Такие разные профессии: </a:t>
            </a:r>
            <a: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прошлом и настоящем»</a:t>
            </a:r>
            <a: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350" y="5511114"/>
            <a:ext cx="6969211" cy="20594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94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Птичница. Птицевод.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sun9-82.userapi.com/impg/M7MCx4gzQenDBW_1d-tZLxUeSoYCRY29I5xINg/X8EY47py6a4.jpg?size=604x441&amp;quality=96&amp;sign=77864a3ca05f4389061c1a4e894a9f6b&amp;type=alb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06" y="1268627"/>
            <a:ext cx="4754777" cy="33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vening-mail.ru/wp-content/uploads/2020/06/IMG_20200611_075504_4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975" y="2611395"/>
            <a:ext cx="5750912" cy="3805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7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Животновод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735606.selcdn.ru/thumbnails/photos/3/l/o/3lo5354c28092351_102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552" y="1178011"/>
            <a:ext cx="4894648" cy="322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ltcon.ru/wp-content/uploads/2017/10/mlt84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792627"/>
            <a:ext cx="5106052" cy="3411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6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995"/>
            <a:ext cx="10515600" cy="60136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Доярка. Мастер машинного доения.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gtrk-kostroma.ru/upload/medialibrary/e4b/e4ba36f6dc3faf39ced6ffad8eebe121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55" y="1005016"/>
            <a:ext cx="4546976" cy="350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s.satom.ru/i3/firms/28/209/209609/doilnye-zaly-parallel_ba02555948b461b_800x6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225" y="2364260"/>
            <a:ext cx="5660424" cy="386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Пасечник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https://mtdata.ru/u17/photo7270/20307225466-0/original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88" y="1112108"/>
            <a:ext cx="5594812" cy="387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ro-dachnikov.com/uploads/posts/2022-01/1642387675_52-pro-dachnikov-com-p-paseka-v-derevne-foto-6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453" y="2594919"/>
            <a:ext cx="5635839" cy="3918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2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108" y="167417"/>
            <a:ext cx="10515600" cy="54103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Водитель. Шофёр.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i05.fotocdn.net/s121/84af008f17d6c8bd/public_pin_l/2762086347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68" y="914401"/>
            <a:ext cx="5129889" cy="375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1.1zoom.ru/b4551/151/Volvo_Trucks_2018_R60D_Two_541524_2560x144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712" y="2594919"/>
            <a:ext cx="5469923" cy="3787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6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Водитель-дальнобойщик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gruzovikpress.ru/article/2596-avtopoezda-na-baze-uralzis-355m-alternativnye/Images/01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40" y="1260390"/>
            <a:ext cx="5016843" cy="299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ir-auto24.ru/wp-content/uploads/2016/11/15846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845" y="3056237"/>
            <a:ext cx="5480463" cy="3317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Бульдозерист</a:t>
            </a:r>
            <a:r>
              <a:rPr lang="ru-RU" sz="4800" dirty="0" smtClean="0">
                <a:solidFill>
                  <a:srgbClr val="0070C0"/>
                </a:solidFill>
              </a:rPr>
              <a:t> 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i.pinimg.com/originals/c1/54/e9/c154e952c40d4a0cbc86dabeb05b7795.jp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181" y="1358322"/>
            <a:ext cx="4860078" cy="3370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ukc-spp.ru/wp-content/uploads/2020/08/prava_buldozer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757" y="2784387"/>
            <a:ext cx="5382012" cy="3550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1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Спасатель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tetis.ru/images/cms/news/2016/dv_2016-01-19/dv_19-01-16_4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60390"/>
            <a:ext cx="4490721" cy="369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olicaonego.ru/images/news/503/503395/main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606" y="2619633"/>
            <a:ext cx="5583194" cy="3760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7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Пожарный. Огнеборец.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img-fotki.yandex.ru/get/219501/97388943.32/0_ce222_dd49eeb9_XXXL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56" y="1309816"/>
            <a:ext cx="4625625" cy="352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honoteka.org/uploads/posts/2021-06/1622583462_25-phonoteka_org-p-pozharnie-tushat-pozhar-art-krasivo-2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988" y="2529017"/>
            <a:ext cx="5267710" cy="4003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8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Вагоновожатый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pp.cdn-img.wwtfm.ru/img/2-218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7" y="1309816"/>
            <a:ext cx="4512126" cy="285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orage.myseldon.com/news-pict-a4/A4DCA8A3CAAA1F001FAA51D843D169D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198" y="2866767"/>
            <a:ext cx="5114289" cy="3452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4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Нефтяник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realnoevremya.ru/uploads/gallery/b4/be/783c48ddf1e58f6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924" y="1366216"/>
            <a:ext cx="4349580" cy="328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tera-event.ru/wp-content/uploads/2022/04/iStock-184850012-1-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346" y="2594919"/>
            <a:ext cx="5296930" cy="3512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4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Машинист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i.pinimg.com/originals/8e/24/34/8e2434435a5e48f08c16a3ae2b97a565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034" y="1285102"/>
            <a:ext cx="4606382" cy="40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orumimage.ru/uploads/20151018/14451542767118314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067" y="2702010"/>
            <a:ext cx="5805479" cy="3764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4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94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Рабочий-станочник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www.etoretro.ru/data/media/3054/1320950558d9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47" y="1202725"/>
            <a:ext cx="4506099" cy="378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varm52.ru/wp-content/uploads/2017/09/shutterstock_294977321-scaled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867" y="2174789"/>
            <a:ext cx="5863933" cy="3929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7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75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Мастера по сборке самолётов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omskgazzeta.ru/wp-content/uploads/2020/04/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24" y="1188070"/>
            <a:ext cx="4495800" cy="339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ont.ws/uploads/posts/146744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082" y="2611395"/>
            <a:ext cx="5787854" cy="373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2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Военные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art200.mil.ru/upload/site243/document_images/21.Yunkera-mihaylovcy._1914_god!!!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23" y="1186248"/>
            <a:ext cx="3778473" cy="261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643" y="3959205"/>
            <a:ext cx="3684064" cy="2738565"/>
          </a:xfrm>
          <a:prstGeom prst="rect">
            <a:avLst/>
          </a:prstGeom>
          <a:noFill/>
        </p:spPr>
      </p:pic>
      <p:pic>
        <p:nvPicPr>
          <p:cNvPr id="6" name="Рисунок 5" descr="https://imgtest.mir24.tv/uploaded/images/crops/2018/April/1200x600_1x1_wide_crop_d789358ce636e80c8e9597834e11299e0e03b448c49f0c6eba6ab8ba1566e81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07" y="1110511"/>
            <a:ext cx="4428164" cy="2767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Газовик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webpulse.imgsmail.ru/imgpreview?mb=webpulse&amp;key=pulse_cabinet-image-20a9093e-2e43-4176-aba4-9626eeb4ca2f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51" y="1323116"/>
            <a:ext cx="4681152" cy="385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harij.news/wp-content/uploads/2022/06/gaz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823" y="2693773"/>
            <a:ext cx="5412260" cy="3731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3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103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Лесник. </a:t>
            </a:r>
            <a:r>
              <a:rPr lang="ru-RU" sz="4800" b="1" dirty="0">
                <a:solidFill>
                  <a:srgbClr val="0070C0"/>
                </a:solidFill>
              </a:rPr>
              <a:t>Е</a:t>
            </a:r>
            <a:r>
              <a:rPr lang="ru-RU" sz="4800" b="1" dirty="0" smtClean="0">
                <a:solidFill>
                  <a:srgbClr val="0070C0"/>
                </a:solidFill>
              </a:rPr>
              <a:t>герь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live.staticflickr.com/65535/51645136645_12745cd8a5_o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19" y="1227516"/>
            <a:ext cx="4595340" cy="364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6.userapi.com/impg/3EA-qwuEmWMT6c9LkWsQmp7KR074MLV65VeGeg/6kH4lHxKbOA.jpg?size=1000x450&amp;quality=96&amp;sign=d45218534263b77d55be01964bf6ec7c&amp;type=sha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535" y="2496066"/>
            <a:ext cx="5502875" cy="3632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6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61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Лесоруб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cdn4.picryl.com/photo/1937/01/01/piling-timber-at-camp-near-effie-minnesota-1024.jp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351" y="1367479"/>
            <a:ext cx="4623488" cy="3525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mechanizator.by/upload/iblock/ccd/06npi5n09l7audueozin6hfd3bn236d5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917" y="2792627"/>
            <a:ext cx="5329883" cy="336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4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701"/>
          </a:xfrm>
        </p:spPr>
        <p:txBody>
          <a:bodyPr>
            <a:noAutofit/>
          </a:bodyPr>
          <a:lstStyle/>
          <a:p>
            <a:pPr algn="ctr"/>
            <a:r>
              <a:rPr lang="ru-RU" sz="4800" b="1" smtClean="0">
                <a:solidFill>
                  <a:srgbClr val="0070C0"/>
                </a:solidFill>
              </a:rPr>
              <a:t>Рыболов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img-fotki.yandex.ru/get/9492/97833783.880/0_ee2f5_672fb9f1_XXXL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94" y="1301578"/>
            <a:ext cx="5076567" cy="344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avatars.dzeninfra.ru/get-zen_doc/1880126/pub_62d072702b12bf52943df38b_62d0728b1af13a7a727bca37/scale_1200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056" y="2702011"/>
            <a:ext cx="5605744" cy="3466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3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56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Пахарь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avatars.dzeninfra.ru/get-zen_doc/1528313/pub_5c7ae9442248a400aff20e02_5c7bda327dccd000afeadc78/scale_1200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97" y="1400431"/>
            <a:ext cx="4777945" cy="356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atic.mk.ru/upload/entities/2022/02/15/22/articles/facebookPicture/a8/ee/9e/3e/0564da90fb095d55b699db228f0a174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368" y="2364258"/>
            <a:ext cx="5583941" cy="4045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4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18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Хлебороб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bankstoday.net/wp-content/uploads/2019/12/41651004312_44c0fcec56_k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25" y="1103870"/>
            <a:ext cx="4829759" cy="341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gromer-storage-public.storage.yandexcloud.net/st/images/1810/offers/4f8931b2-bcd2-4c5a-b119-ceeae7718b37/529cea53bb4cce68baf60ee5fe5d378a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077" y="2505778"/>
            <a:ext cx="5961749" cy="4033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5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Тракторист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avatars.mds.yandex.net/get-pdb/3605943/a10c28ae-56a7-46eb-b51d-a85f5914abc6/s1200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67" y="1219199"/>
            <a:ext cx="4510593" cy="370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.fishki.net/upload/post/2018/10/14/2733735/tn/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555" y="2199502"/>
            <a:ext cx="5435429" cy="4135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4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</Words>
  <Application>Microsoft Office PowerPoint</Application>
  <PresentationFormat>Широкоэкранный</PresentationFormat>
  <Paragraphs>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Сибирь многогранная   «Такие разные профессии:  в прошлом и настоящем» </vt:lpstr>
      <vt:lpstr>Нефтяник</vt:lpstr>
      <vt:lpstr>Газовик </vt:lpstr>
      <vt:lpstr>Лесник. Егерь</vt:lpstr>
      <vt:lpstr>Лесоруб </vt:lpstr>
      <vt:lpstr>Рыболов </vt:lpstr>
      <vt:lpstr>Пахарь</vt:lpstr>
      <vt:lpstr>Хлебороб </vt:lpstr>
      <vt:lpstr>Тракторист </vt:lpstr>
      <vt:lpstr>Птичница. Птицевод.</vt:lpstr>
      <vt:lpstr>Животновод </vt:lpstr>
      <vt:lpstr>Доярка. Мастер машинного доения.</vt:lpstr>
      <vt:lpstr>Пасечник </vt:lpstr>
      <vt:lpstr>Водитель. Шофёр. </vt:lpstr>
      <vt:lpstr>Водитель-дальнобойщик</vt:lpstr>
      <vt:lpstr>Бульдозерист </vt:lpstr>
      <vt:lpstr>Спасатель </vt:lpstr>
      <vt:lpstr>Пожарный. Огнеборец. </vt:lpstr>
      <vt:lpstr>Вагоновожатый </vt:lpstr>
      <vt:lpstr>Машинист </vt:lpstr>
      <vt:lpstr>Рабочий-станочник </vt:lpstr>
      <vt:lpstr>Мастера по сборке самолётов</vt:lpstr>
      <vt:lpstr>Военные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Сибирь многогранная   «Такие разные профессии:  в прошлом и настоящем»</dc:title>
  <dc:creator>user</dc:creator>
  <cp:lastModifiedBy>Пользователь</cp:lastModifiedBy>
  <cp:revision>8</cp:revision>
  <dcterms:created xsi:type="dcterms:W3CDTF">2023-03-10T05:39:44Z</dcterms:created>
  <dcterms:modified xsi:type="dcterms:W3CDTF">2024-02-01T04:10:22Z</dcterms:modified>
</cp:coreProperties>
</file>