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64" r:id="rId11"/>
    <p:sldId id="270" r:id="rId12"/>
    <p:sldId id="265" r:id="rId13"/>
    <p:sldId id="266" r:id="rId14"/>
    <p:sldId id="267" r:id="rId15"/>
    <p:sldId id="268" r:id="rId16"/>
    <p:sldId id="269" r:id="rId17"/>
    <p:sldId id="273" r:id="rId18"/>
    <p:sldId id="274" r:id="rId19"/>
    <p:sldId id="275" r:id="rId20"/>
    <p:sldId id="279" r:id="rId21"/>
    <p:sldId id="291" r:id="rId22"/>
    <p:sldId id="289" r:id="rId23"/>
    <p:sldId id="290" r:id="rId24"/>
    <p:sldId id="292" r:id="rId25"/>
    <p:sldId id="293" r:id="rId26"/>
    <p:sldId id="276" r:id="rId27"/>
    <p:sldId id="277" r:id="rId28"/>
    <p:sldId id="278" r:id="rId29"/>
    <p:sldId id="280" r:id="rId30"/>
    <p:sldId id="281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FF"/>
    <a:srgbClr val="0000FF"/>
    <a:srgbClr val="0189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8" d="100"/>
          <a:sy n="88" d="100"/>
        </p:scale>
        <p:origin x="-3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D39E-14F1-4C49-AF10-5CDD3AF5C3BE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46E3D-903A-46A8-81E5-44443329F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46E3D-903A-46A8-81E5-44443329F5B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355A9DE-433D-44ED-83FA-C2C62A739F6F}" type="datetimeFigureOut">
              <a:rPr lang="ru-RU" smtClean="0"/>
              <a:pPr/>
              <a:t>23.06.2015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EB2C55F-A60E-48CA-A0AC-91FFA02DDF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500174"/>
            <a:ext cx="7772400" cy="18288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ЛДП «</a:t>
            </a:r>
            <a:r>
              <a:rPr lang="ru-RU" sz="5400" dirty="0" err="1" smtClean="0"/>
              <a:t>Сибирячок</a:t>
            </a:r>
            <a:r>
              <a:rPr lang="ru-RU" sz="5400" dirty="0" smtClean="0"/>
              <a:t>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3643314"/>
            <a:ext cx="7129490" cy="914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Смена 2015 «Прыжок во времени»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357298"/>
            <a:ext cx="7215238" cy="190023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Прыжок в Древнюю Русь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Неделя 1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42Y6ioVWd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4478" y="-71437"/>
            <a:ext cx="5788702" cy="3857627"/>
          </a:xfrm>
        </p:spPr>
      </p:pic>
      <p:pic>
        <p:nvPicPr>
          <p:cNvPr id="5" name="Рисунок 4" descr="K9Q7-sJoD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5788703" cy="3857628"/>
          </a:xfrm>
          <a:prstGeom prst="rect">
            <a:avLst/>
          </a:prstGeom>
        </p:spPr>
      </p:pic>
      <p:pic>
        <p:nvPicPr>
          <p:cNvPr id="6" name="Рисунок 5" descr="aOtugVXmHb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5916" y="3786190"/>
            <a:ext cx="5858386" cy="3904065"/>
          </a:xfrm>
          <a:prstGeom prst="rect">
            <a:avLst/>
          </a:prstGeom>
        </p:spPr>
      </p:pic>
      <p:pic>
        <p:nvPicPr>
          <p:cNvPr id="7" name="Рисунок 6" descr="SrlZUPPk7K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86190"/>
            <a:ext cx="5929322" cy="3951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BCLoUt18r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7020" y="0"/>
            <a:ext cx="1029102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8g3lEK6d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974" y="-438011"/>
            <a:ext cx="10948293" cy="72960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RbGSsGs0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1021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VKklNya6Q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7222" y="0"/>
            <a:ext cx="1029101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S8xfcVMm2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0098" y="0"/>
            <a:ext cx="1029101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1080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3" y="452036"/>
            <a:ext cx="8947163" cy="597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80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91" y="500041"/>
            <a:ext cx="8063199" cy="538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828800"/>
          </a:xfrm>
        </p:spPr>
        <p:txBody>
          <a:bodyPr/>
          <a:lstStyle/>
          <a:p>
            <a:r>
              <a:rPr lang="ru-RU" dirty="0" smtClean="0">
                <a:solidFill>
                  <a:srgbClr val="4747FF"/>
                </a:solidFill>
              </a:rPr>
              <a:t>Перемещение в СССР</a:t>
            </a:r>
            <a:endParaRPr lang="ru-RU" dirty="0">
              <a:solidFill>
                <a:srgbClr val="4747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Неделя 2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отряд</a:t>
            </a:r>
            <a:endParaRPr lang="ru-RU" dirty="0"/>
          </a:p>
        </p:txBody>
      </p:sp>
      <p:pic>
        <p:nvPicPr>
          <p:cNvPr id="11" name="Содержимое 10" descr="ZIggJ49p1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306749"/>
            <a:ext cx="7572428" cy="504631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5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12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287362" cy="5715040"/>
          </a:xfrm>
        </p:spPr>
      </p:pic>
      <p:pic>
        <p:nvPicPr>
          <p:cNvPr id="5" name="Рисунок 4" descr="P1020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642918"/>
            <a:ext cx="4232684" cy="56435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2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2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6572264" cy="4906378"/>
          </a:xfrm>
          <a:prstGeom prst="rect">
            <a:avLst/>
          </a:prstGeom>
        </p:spPr>
      </p:pic>
      <p:pic>
        <p:nvPicPr>
          <p:cNvPr id="4" name="Рисунок 3" descr="DSCF25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9224" y="3143247"/>
            <a:ext cx="4954775" cy="3698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7c8ee0e0de4cf0a75d7e491ef55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428604"/>
            <a:ext cx="3929090" cy="58936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215467" cy="61436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835"/>
            <a:ext cx="9144000" cy="6095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82880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Современная Россия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Неделя 3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отряд</a:t>
            </a:r>
            <a:endParaRPr lang="ru-RU" dirty="0"/>
          </a:p>
        </p:txBody>
      </p:sp>
      <p:pic>
        <p:nvPicPr>
          <p:cNvPr id="4" name="Содержимое 3" descr="osPl6hL_Zx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357166"/>
            <a:ext cx="7375541" cy="49151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4206f3863e546358a4f2b17c42bde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573" y="214314"/>
            <a:ext cx="8516707" cy="635795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063dd0eb664482493c986750997efe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67233"/>
            <a:ext cx="9144000" cy="60959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50615_131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946793"/>
            <a:ext cx="5214942" cy="3911207"/>
          </a:xfrm>
          <a:prstGeom prst="rect">
            <a:avLst/>
          </a:prstGeom>
        </p:spPr>
      </p:pic>
      <p:pic>
        <p:nvPicPr>
          <p:cNvPr id="4" name="Содержимое 3" descr="IMG_20150615_1259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50615_132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0997" y="3143248"/>
            <a:ext cx="4953002" cy="3714752"/>
          </a:xfrm>
          <a:prstGeom prst="rect">
            <a:avLst/>
          </a:prstGeom>
        </p:spPr>
      </p:pic>
      <p:pic>
        <p:nvPicPr>
          <p:cNvPr id="4" name="Содержимое 3" descr="IMG_20150615_133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отряд</a:t>
            </a:r>
            <a:endParaRPr lang="ru-RU" dirty="0"/>
          </a:p>
        </p:txBody>
      </p:sp>
      <p:pic>
        <p:nvPicPr>
          <p:cNvPr id="4" name="Содержимое 3" descr="URb1myL7b1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71480"/>
            <a:ext cx="7000924" cy="46654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 отряд</a:t>
            </a:r>
            <a:endParaRPr lang="ru-RU" dirty="0"/>
          </a:p>
        </p:txBody>
      </p:sp>
      <p:pic>
        <p:nvPicPr>
          <p:cNvPr id="4" name="Содержимое 3" descr="yDasM8359z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30225"/>
            <a:ext cx="7215238" cy="4808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отряд</a:t>
            </a:r>
            <a:endParaRPr lang="ru-RU" dirty="0"/>
          </a:p>
        </p:txBody>
      </p:sp>
      <p:pic>
        <p:nvPicPr>
          <p:cNvPr id="4" name="Содержимое 3" descr="o-tydvs0pY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30226"/>
            <a:ext cx="7165809" cy="47753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отряд</a:t>
            </a:r>
            <a:endParaRPr lang="ru-RU" dirty="0"/>
          </a:p>
        </p:txBody>
      </p:sp>
      <p:pic>
        <p:nvPicPr>
          <p:cNvPr id="4" name="Содержимое 3" descr="2J1wIdnM-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530224"/>
            <a:ext cx="6858048" cy="45702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 отряд</a:t>
            </a:r>
            <a:endParaRPr lang="ru-RU" dirty="0"/>
          </a:p>
        </p:txBody>
      </p:sp>
      <p:pic>
        <p:nvPicPr>
          <p:cNvPr id="4" name="Содержимое 3" descr="XQhy16vRaZ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878" y="530225"/>
            <a:ext cx="7029834" cy="4684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Отряд «Спички»</a:t>
            </a:r>
            <a:endParaRPr lang="ru-RU" dirty="0"/>
          </a:p>
        </p:txBody>
      </p:sp>
      <p:pic>
        <p:nvPicPr>
          <p:cNvPr id="1026" name="Picture 2" descr="C:\Users\медиатека\Desktop\фото\DSC088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530224"/>
            <a:ext cx="7037407" cy="4684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160</TotalTime>
  <Words>45</Words>
  <Application>Microsoft Office PowerPoint</Application>
  <PresentationFormat>Экран (4:3)</PresentationFormat>
  <Paragraphs>17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Аспект</vt:lpstr>
      <vt:lpstr>ЛДП «Сибирячок»</vt:lpstr>
      <vt:lpstr>1 отряд</vt:lpstr>
      <vt:lpstr>2 отряд</vt:lpstr>
      <vt:lpstr>4 отряд</vt:lpstr>
      <vt:lpstr>5 отряд</vt:lpstr>
      <vt:lpstr>6 отряд</vt:lpstr>
      <vt:lpstr>7 отряд</vt:lpstr>
      <vt:lpstr>8 отряд</vt:lpstr>
      <vt:lpstr>Отряд «Спички»</vt:lpstr>
      <vt:lpstr>Прыжок в Древнюю Русь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Перемещение в СССР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Современная Россия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ЛДП «Сибирячок»</dc:title>
  <dc:creator>User</dc:creator>
  <cp:lastModifiedBy>ПАША</cp:lastModifiedBy>
  <cp:revision>21</cp:revision>
  <dcterms:created xsi:type="dcterms:W3CDTF">2015-06-22T17:48:43Z</dcterms:created>
  <dcterms:modified xsi:type="dcterms:W3CDTF">2015-06-23T03:58:57Z</dcterms:modified>
</cp:coreProperties>
</file>