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8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0D1F6-AA56-450E-8D88-0263B57D1629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FF154-44EE-4591-944E-BF59FBE3A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62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FF154-44EE-4591-944E-BF59FBE3A89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80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50CCED0-4C2A-4F27-BC4D-5D4F8A3F955F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C203705-1C3A-418F-ABAE-1B7B28997669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CED0-4C2A-4F27-BC4D-5D4F8A3F955F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3705-1C3A-418F-ABAE-1B7B289976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CED0-4C2A-4F27-BC4D-5D4F8A3F955F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3705-1C3A-418F-ABAE-1B7B289976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CED0-4C2A-4F27-BC4D-5D4F8A3F955F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3705-1C3A-418F-ABAE-1B7B289976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CED0-4C2A-4F27-BC4D-5D4F8A3F955F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3705-1C3A-418F-ABAE-1B7B289976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CED0-4C2A-4F27-BC4D-5D4F8A3F955F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3705-1C3A-418F-ABAE-1B7B2899766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CED0-4C2A-4F27-BC4D-5D4F8A3F955F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3705-1C3A-418F-ABAE-1B7B289976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CED0-4C2A-4F27-BC4D-5D4F8A3F955F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3705-1C3A-418F-ABAE-1B7B289976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CED0-4C2A-4F27-BC4D-5D4F8A3F955F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3705-1C3A-418F-ABAE-1B7B289976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CED0-4C2A-4F27-BC4D-5D4F8A3F955F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3705-1C3A-418F-ABAE-1B7B28997669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CED0-4C2A-4F27-BC4D-5D4F8A3F955F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3705-1C3A-418F-ABAE-1B7B289976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50CCED0-4C2A-4F27-BC4D-5D4F8A3F955F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C203705-1C3A-418F-ABAE-1B7B289976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2856"/>
            <a:ext cx="5356163" cy="1793167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chemeClr val="accent2">
                    <a:lumMod val="75000"/>
                  </a:schemeClr>
                </a:solidFill>
              </a:rPr>
              <a:t>История </a:t>
            </a:r>
            <a:r>
              <a:rPr lang="ru-RU" sz="4900" b="1" dirty="0" smtClean="0">
                <a:solidFill>
                  <a:schemeClr val="accent2">
                    <a:lumMod val="75000"/>
                  </a:schemeClr>
                </a:solidFill>
              </a:rPr>
              <a:t>Ленинского</a:t>
            </a:r>
            <a:br>
              <a:rPr lang="ru-RU" sz="49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900" b="1" dirty="0" smtClean="0">
                <a:solidFill>
                  <a:schemeClr val="accent2">
                    <a:lumMod val="75000"/>
                  </a:schemeClr>
                </a:solidFill>
              </a:rPr>
              <a:t>района </a:t>
            </a:r>
            <a:r>
              <a:rPr lang="ru-RU" sz="4900" b="1" dirty="0">
                <a:solidFill>
                  <a:schemeClr val="accent2">
                    <a:lumMod val="75000"/>
                  </a:schemeClr>
                </a:solidFill>
              </a:rPr>
              <a:t>города Новосибирска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725144"/>
            <a:ext cx="4232854" cy="594087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Винтер </a:t>
            </a:r>
          </a:p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Елизавета</a:t>
            </a:r>
          </a:p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8 Б</a:t>
            </a:r>
            <a:endParaRPr lang="ru-RU" sz="3200" b="1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73016"/>
            <a:ext cx="6264696" cy="3132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10017"/>
            <a:ext cx="4626438" cy="318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828" y="116632"/>
            <a:ext cx="88924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Ленинский район — самый большой район Новосибирска по населению, площади, промышленному потенциалу. Примерная его протяженность – на восток 8 км, на север – более 8 </a:t>
            </a:r>
            <a:r>
              <a:rPr lang="ru-RU" sz="1600" b="1" dirty="0" err="1" smtClean="0"/>
              <a:t>км.Ленинский</a:t>
            </a:r>
            <a:r>
              <a:rPr lang="ru-RU" sz="1600" b="1" dirty="0" smtClean="0"/>
              <a:t> район также - один из самых динамичных районов города. Практически на пустом месте за 60 лет вырос «город в городе» с населением в 300 тыс. человек. В Ленинском районе находятся 88 образовательных учреждений и 6 ВУЗов, 45 крупных и средних </a:t>
            </a:r>
            <a:r>
              <a:rPr lang="ru-RU" sz="1600" b="1" dirty="0" smtClean="0"/>
              <a:t>предприятий.  Сегодня </a:t>
            </a:r>
            <a:r>
              <a:rPr lang="ru-RU" sz="1600" b="1" dirty="0" smtClean="0"/>
              <a:t>это крупнейшая в городе промышленная зона с самой большой численностью населения. Два автодорожных моста и метромост связывают ее с центральной частью Новосибирска. На левом берегу реки Обь действуют две станции метрополитена - «Площадь Маркса» и «Студенческая». История развития района находится в тесной взаимосвязи с изменениями его названий. С 1930 года на территории нынешнего Ленинского района находился </a:t>
            </a:r>
            <a:r>
              <a:rPr lang="ru-RU" sz="1600" b="1" dirty="0" err="1" smtClean="0"/>
              <a:t>Заобский</a:t>
            </a:r>
            <a:r>
              <a:rPr lang="ru-RU" sz="1600" b="1" dirty="0" smtClean="0"/>
              <a:t> район, который 2 декабря 1934 года был переименован в Кировский. Район рос и стал, как «трудноуправляемым». 9 декабря 1970 года Указом Президиума Верховного Совета РСФСР Кировский район был разделен на два: Кировский и Ленинский. Накануне празднования 120-летнего юбилея города снова встает вопрос периодизации. Поэтому сколько лет нашему району можно считать, отталкиваясь от разных дат: официальной - от 1893 года - года возникновения временных поселков мостостроителей и железнодорожников; моментом основания района, да и всего города можно считать основание с. </a:t>
            </a:r>
            <a:r>
              <a:rPr lang="ru-RU" sz="1600" b="1" dirty="0" err="1" smtClean="0"/>
              <a:t>Кривощеково</a:t>
            </a:r>
            <a:r>
              <a:rPr lang="ru-RU" sz="1600" b="1" dirty="0" smtClean="0"/>
              <a:t>, вскоре ставшего одним из торговых центров. Уже в первые два десятилетия своего существования Новониколаевск занял ведущее место среди городов Сибири. В городе начинает работать телефон и электростанция, действуют ипподром, типографии, кинотеатры, любительские театры. </a:t>
            </a:r>
            <a:r>
              <a:rPr lang="ru-RU" sz="1600" b="1" dirty="0" smtClean="0"/>
              <a:t>Сегодня </a:t>
            </a:r>
            <a:r>
              <a:rPr lang="ru-RU" sz="1600" b="1" dirty="0" smtClean="0"/>
              <a:t>в Ленинском районе около 250 улиц и переулков. Общая протяженность уличной сети — 250 км. Основные транспортные магистрали — проспект Карла Маркса, улицы Ватутина, Титова, Станиславского</a:t>
            </a:r>
            <a:r>
              <a:rPr lang="ru-RU" sz="1600" b="1" dirty="0" smtClean="0"/>
              <a:t>,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9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" y="-99392"/>
            <a:ext cx="6636280" cy="68561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1124744"/>
            <a:ext cx="3096344" cy="302433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Красным выделена область Левого берега.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1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124744"/>
            <a:ext cx="3312368" cy="511256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Улица Станиславского – центральная не только в Ленинском районе, но и во всем Левобережье. Это одна из старейших улиц Новосибирска.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Название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улицы было утверждено 23 июня 1953 года Решением Новосибирского горсовета, хотя первые застройки появились еще в 1932 году.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Улица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носит имя русского режиссера, актера,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педагога</a:t>
            </a:r>
            <a:r>
              <a:rPr lang="ru-RU" sz="2000" dirty="0"/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Станиславского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1256"/>
            <a:ext cx="4968552" cy="6696744"/>
          </a:xfrm>
        </p:spPr>
      </p:pic>
    </p:spTree>
    <p:extLst>
      <p:ext uri="{BB962C8B-B14F-4D97-AF65-F5344CB8AC3E}">
        <p14:creationId xmlns:p14="http://schemas.microsoft.com/office/powerpoint/2010/main" val="9902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873249" cy="504056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Площадь Станиславского – одна из старых площадей Левобережья, появившаяся одновременно с первыми высокими зданиями сталинской застройки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соцгородка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. Площадь находится на пересечении улиц Станиславского и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Титова. Свое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наименование площадь получила в 1973 году.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Крупнейший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в районе парк культуры и отдыха имени Кирова расположен в начале улицы Станиславского.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Сад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Кирова – любимое место отдыха жителей Левобережья: сюда приходят родители с детьми, бабушки с внуками; здесь проводятся различные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мероприятия.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Так же неподалеку находится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Сквер Славы. В этом сквере находится исторический памятник – Мемориальный ансамбль «Подвигу сибиряков в Великую Отечественную войну 1941-1945 гг.» открыт 6 ноября 1967 года.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43493" y="5786910"/>
            <a:ext cx="619280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9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284264"/>
            <a:ext cx="5832648" cy="42893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96752"/>
            <a:ext cx="6076403" cy="38354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362101"/>
            <a:ext cx="7668696" cy="249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1276"/>
            <a:ext cx="42651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Ежегодно тысячи новосибирцев и гостей нашего города возлагают цветы у Вечного огня. 9 мая 1970 года у Вечного огня Монумента Славы установлен Почетный комсомольско-пионерский пост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№ 1. Лучшие комсомольцы и пионеры образовательных учреждений стояли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 посту у Вечного огня.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 сегодня эту традицию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продолжают школьники.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99" y="476672"/>
            <a:ext cx="4480942" cy="5885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9" y="3767596"/>
            <a:ext cx="4678260" cy="329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37710"/>
            <a:ext cx="88826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8 </a:t>
            </a:r>
            <a:r>
              <a:rPr lang="ru-RU" dirty="0" smtClean="0"/>
              <a:t>мая 2005 года в Новосибирске на площади Карла Маркса был установлен памятник Александру Ивановичу </a:t>
            </a:r>
            <a:r>
              <a:rPr lang="ru-RU" dirty="0" err="1" smtClean="0"/>
              <a:t>Покрышкину</a:t>
            </a:r>
            <a:r>
              <a:rPr lang="ru-RU" dirty="0" smtClean="0"/>
              <a:t>, в марте 2012 года у музея им. А.И. </a:t>
            </a:r>
            <a:r>
              <a:rPr lang="ru-RU" dirty="0" err="1" smtClean="0"/>
              <a:t>Покрышкина</a:t>
            </a:r>
            <a:r>
              <a:rPr lang="ru-RU" dirty="0" smtClean="0"/>
              <a:t> установлен бюст трижды героя Советского Союза.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-84035" y="3699749"/>
            <a:ext cx="9505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77" y="1292076"/>
            <a:ext cx="5480997" cy="53772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43912"/>
            <a:ext cx="1965407" cy="29523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08" y="1052736"/>
            <a:ext cx="40679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Проспект Карла Маркса получил свое имя более 50 лет назад – в 1956 году</a:t>
            </a:r>
            <a:r>
              <a:rPr lang="ru-RU" dirty="0" smtClean="0"/>
              <a:t>. Именно </a:t>
            </a:r>
            <a:r>
              <a:rPr lang="ru-RU" dirty="0" smtClean="0"/>
              <a:t>эта центральная магистраль Левобережья, идущая от Коммунального </a:t>
            </a:r>
            <a:r>
              <a:rPr lang="ru-RU" dirty="0" smtClean="0"/>
              <a:t>моста</a:t>
            </a:r>
            <a:r>
              <a:rPr lang="ru-RU" dirty="0" smtClean="0"/>
              <a:t>, явилась связующим звеном между двумя берегами нашего большого города. С 1961 по 1974 г. наш город был тесно связан с именем известного </a:t>
            </a:r>
            <a:r>
              <a:rPr lang="ru-RU" dirty="0" smtClean="0"/>
              <a:t>режиссера </a:t>
            </a:r>
            <a:r>
              <a:rPr lang="ru-RU" dirty="0" smtClean="0"/>
              <a:t>и актера Василия </a:t>
            </a:r>
            <a:r>
              <a:rPr lang="ru-RU" dirty="0" err="1" smtClean="0"/>
              <a:t>Макаровича</a:t>
            </a:r>
            <a:r>
              <a:rPr lang="ru-RU" dirty="0" smtClean="0"/>
              <a:t> Шукшина. Ленинский район - студенческий. Здесь расположены три высших учебных заведения, техникумы, училища. В 1963-1969 годах были построены общежития и новые учебные корпуса Сибирского института геодезии и картографии.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9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3803" y="548680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 2012 году в районе открылся Центр истории развития Ленинского района, музейная коллекция которого составляет более 2000 единицы  хранения. Тенденция последних лет развития района говорит о том, что Ленинский район из промышленного превращается в развитый культурный центр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Левобережья.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Находится этот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Центр на ул.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Пархоменко , 8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549" y="3166210"/>
            <a:ext cx="5984451" cy="369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3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279</TotalTime>
  <Words>639</Words>
  <Application>Microsoft Office PowerPoint</Application>
  <PresentationFormat>Экран (4:3)</PresentationFormat>
  <Paragraphs>27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История Ленинского района города Новосибирска  </vt:lpstr>
      <vt:lpstr>Презентация PowerPoint</vt:lpstr>
      <vt:lpstr>Красным выделена область Левого берега. </vt:lpstr>
      <vt:lpstr>Улица Станиславского – центральная не только в Ленинском районе, но и во всем Левобережье. Это одна из старейших улиц Новосибирска. Название улицы было утверждено 23 июня 1953 года Решением Новосибирского горсовета, хотя первые застройки появились еще в 1932 году. Улица носит имя русского режиссера, актера, педагога Станиславского</vt:lpstr>
      <vt:lpstr>Площадь Станиславского – одна из старых площадей Левобережья, появившаяся одновременно с первыми высокими зданиями сталинской застройки соцгородка. Площадь находится на пересечении улиц Станиславского и Титова. Свое наименование площадь получила в 1973 году.   Крупнейший в районе парк культуры и отдыха имени Кирова расположен в начале улицы Станиславского. Сад Кирова – любимое место отдыха жителей Левобережья: сюда приходят родители с детьми, бабушки с внуками; здесь проводятся различные мероприятия.   Так же неподалеку находится Сквер Славы. В этом сквере находится исторический памятник – Мемориальный ансамбль «Подвигу сибиряков в Великую Отечественную войну 1941-1945 гг.» открыт 6 ноября 1967 года.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папа</dc:creator>
  <cp:lastModifiedBy>папа</cp:lastModifiedBy>
  <cp:revision>19</cp:revision>
  <dcterms:created xsi:type="dcterms:W3CDTF">2015-02-04T09:30:08Z</dcterms:created>
  <dcterms:modified xsi:type="dcterms:W3CDTF">2015-03-18T12:53:26Z</dcterms:modified>
</cp:coreProperties>
</file>