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7" r:id="rId9"/>
    <p:sldId id="273" r:id="rId10"/>
    <p:sldId id="268" r:id="rId11"/>
    <p:sldId id="270" r:id="rId12"/>
    <p:sldId id="272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3BB5-CBEB-4617-88F1-21054046E117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CD31-C3A1-4406-8695-430AF778C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3BB5-CBEB-4617-88F1-21054046E117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CD31-C3A1-4406-8695-430AF778C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3BB5-CBEB-4617-88F1-21054046E117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CD31-C3A1-4406-8695-430AF778C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3BB5-CBEB-4617-88F1-21054046E117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CD31-C3A1-4406-8695-430AF778C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3BB5-CBEB-4617-88F1-21054046E117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CD31-C3A1-4406-8695-430AF778C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3BB5-CBEB-4617-88F1-21054046E117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CD31-C3A1-4406-8695-430AF778C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3BB5-CBEB-4617-88F1-21054046E117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CD31-C3A1-4406-8695-430AF778C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3BB5-CBEB-4617-88F1-21054046E117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CD31-C3A1-4406-8695-430AF778C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3BB5-CBEB-4617-88F1-21054046E117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CD31-C3A1-4406-8695-430AF778C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3BB5-CBEB-4617-88F1-21054046E117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CD31-C3A1-4406-8695-430AF778C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3BB5-CBEB-4617-88F1-21054046E117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0ACD31-C3A1-4406-8695-430AF778C4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303BB5-CBEB-4617-88F1-21054046E117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0ACD31-C3A1-4406-8695-430AF778C4B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071546"/>
            <a:ext cx="52863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Создание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предметно –развивающей среды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«Моя группа».</a:t>
            </a:r>
          </a:p>
          <a:p>
            <a:endParaRPr lang="en-US" sz="2800" b="1" dirty="0" smtClean="0">
              <a:latin typeface="Bookman Old Style" pitchFamily="18" charset="0"/>
            </a:endParaRPr>
          </a:p>
          <a:p>
            <a:endParaRPr lang="en-US" sz="2800" b="1" dirty="0">
              <a:latin typeface="Bookman Old Style" pitchFamily="18" charset="0"/>
            </a:endParaRPr>
          </a:p>
          <a:p>
            <a:endParaRPr lang="en-US" sz="2800" b="1" dirty="0" smtClean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4286256"/>
            <a:ext cx="600076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rgbClr val="0070C0"/>
                </a:solidFill>
                <a:latin typeface="Bookman Old Style" pitchFamily="18" charset="0"/>
              </a:rPr>
              <a:t>Симачева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 Елена Александровна</a:t>
            </a:r>
            <a:endParaRPr lang="en-US" sz="24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endParaRPr lang="en-US" sz="24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 МКДОУ №457 Детский сад комбинированного вида </a:t>
            </a:r>
            <a:endParaRPr lang="en-US" sz="24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г.Новосибирск</a:t>
            </a: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70C0"/>
                </a:solidFill>
              </a:rPr>
              <a:t>                            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Admin\Рабочий стол\ОЛЬГА ЕВГЕНЬЕВНА\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143116"/>
            <a:ext cx="2143140" cy="214314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ОЛЬГА ЕВГЕНЬЕВНА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85992"/>
            <a:ext cx="1714512" cy="1714512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ОЛЬГА ЕВГЕНЬЕВНА\гшгшгш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286256"/>
            <a:ext cx="2024060" cy="2165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DC3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3786182" cy="2839637"/>
          </a:xfrm>
          <a:prstGeom prst="rect">
            <a:avLst/>
          </a:prstGeom>
        </p:spPr>
      </p:pic>
      <p:pic>
        <p:nvPicPr>
          <p:cNvPr id="3" name="Рисунок 2" descr="GEDC33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85728"/>
            <a:ext cx="3536163" cy="47148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DC3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3571868" cy="2678901"/>
          </a:xfrm>
          <a:prstGeom prst="rect">
            <a:avLst/>
          </a:prstGeom>
        </p:spPr>
      </p:pic>
      <p:pic>
        <p:nvPicPr>
          <p:cNvPr id="3" name="Рисунок 2" descr="GEDC3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214686"/>
            <a:ext cx="3429024" cy="3000372"/>
          </a:xfrm>
          <a:prstGeom prst="rect">
            <a:avLst/>
          </a:prstGeom>
        </p:spPr>
      </p:pic>
      <p:pic>
        <p:nvPicPr>
          <p:cNvPr id="4" name="Рисунок 3" descr="GEDC33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2852"/>
            <a:ext cx="3071834" cy="2643206"/>
          </a:xfrm>
          <a:prstGeom prst="rect">
            <a:avLst/>
          </a:prstGeom>
        </p:spPr>
      </p:pic>
      <p:pic>
        <p:nvPicPr>
          <p:cNvPr id="5" name="Рисунок 4" descr="GEDC33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3071810"/>
            <a:ext cx="4643438" cy="34825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DC3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3143240" cy="2357430"/>
          </a:xfrm>
          <a:prstGeom prst="rect">
            <a:avLst/>
          </a:prstGeom>
        </p:spPr>
      </p:pic>
      <p:pic>
        <p:nvPicPr>
          <p:cNvPr id="3" name="Рисунок 2" descr="IMG_20160405_133444_1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472"/>
            <a:ext cx="2857520" cy="3810027"/>
          </a:xfrm>
          <a:prstGeom prst="rect">
            <a:avLst/>
          </a:prstGeom>
        </p:spPr>
      </p:pic>
      <p:pic>
        <p:nvPicPr>
          <p:cNvPr id="4" name="Рисунок 3" descr="GEDC29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928670"/>
            <a:ext cx="5214974" cy="56859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285728"/>
            <a:ext cx="2428892" cy="57150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«Уголок   Деревня».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GEDC19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2667019" cy="2071702"/>
          </a:xfrm>
          <a:prstGeom prst="rect">
            <a:avLst/>
          </a:prstGeom>
        </p:spPr>
      </p:pic>
      <p:pic>
        <p:nvPicPr>
          <p:cNvPr id="4" name="Рисунок 3" descr="GEDC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286256"/>
            <a:ext cx="2643206" cy="237529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3500438"/>
            <a:ext cx="2643206" cy="57150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Наши  любимые классики.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86182" y="214290"/>
            <a:ext cx="3714776" cy="114300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«Лабиринт», « Где мячик ?» , «Геометрические фигуры». Ориентировка в пространстве  и развитие глазомера.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GEDC3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361873" y="2995921"/>
            <a:ext cx="4143404" cy="2580670"/>
          </a:xfrm>
          <a:prstGeom prst="rect">
            <a:avLst/>
          </a:prstGeom>
        </p:spPr>
      </p:pic>
      <p:pic>
        <p:nvPicPr>
          <p:cNvPr id="8" name="Рисунок 7" descr="IMG_20160510_0738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1500174"/>
            <a:ext cx="2786064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0510_172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2499010" cy="2428892"/>
          </a:xfrm>
          <a:prstGeom prst="rect">
            <a:avLst/>
          </a:prstGeom>
        </p:spPr>
      </p:pic>
      <p:pic>
        <p:nvPicPr>
          <p:cNvPr id="3" name="Рисунок 2" descr="IMG_20160510_175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928934"/>
            <a:ext cx="2428892" cy="2428868"/>
          </a:xfrm>
          <a:prstGeom prst="rect">
            <a:avLst/>
          </a:prstGeom>
        </p:spPr>
      </p:pic>
      <p:pic>
        <p:nvPicPr>
          <p:cNvPr id="4" name="Рисунок 3" descr="IMG_20160510_161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357166"/>
            <a:ext cx="2357454" cy="2166309"/>
          </a:xfrm>
          <a:prstGeom prst="rect">
            <a:avLst/>
          </a:prstGeom>
        </p:spPr>
      </p:pic>
      <p:pic>
        <p:nvPicPr>
          <p:cNvPr id="5" name="Рисунок 4" descr="GEDC32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024440" y="2762246"/>
            <a:ext cx="4310094" cy="292895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571736" y="2857496"/>
            <a:ext cx="2714644" cy="221457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«Мягкий конструктор, шнуровка , мягкие </a:t>
            </a:r>
            <a:r>
              <a:rPr lang="ru-RU" dirty="0" err="1" smtClean="0">
                <a:solidFill>
                  <a:srgbClr val="0070C0"/>
                </a:solidFill>
              </a:rPr>
              <a:t>пазлы</a:t>
            </a:r>
            <a:r>
              <a:rPr lang="ru-RU" dirty="0" smtClean="0">
                <a:solidFill>
                  <a:srgbClr val="0070C0"/>
                </a:solidFill>
              </a:rPr>
              <a:t> и многое другое мы используем для развития мелкой моторики </a:t>
            </a:r>
            <a:r>
              <a:rPr lang="ru-RU" dirty="0" err="1" smtClean="0">
                <a:solidFill>
                  <a:srgbClr val="0070C0"/>
                </a:solidFill>
              </a:rPr>
              <a:t>рукю</a:t>
            </a:r>
            <a:r>
              <a:rPr lang="ru-RU" dirty="0" smtClean="0">
                <a:solidFill>
                  <a:srgbClr val="0070C0"/>
                </a:solidFill>
              </a:rPr>
              <a:t>».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72132" y="571480"/>
            <a:ext cx="2643206" cy="57150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«Уголок  уединения».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43042" y="142852"/>
            <a:ext cx="5500726" cy="500066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 нашей  жизни  появились алгоритмы.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8926" y="857232"/>
            <a:ext cx="3000396" cy="42862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Наша ванная комната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GEDC3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500174"/>
            <a:ext cx="3643338" cy="3998756"/>
          </a:xfrm>
          <a:prstGeom prst="rect">
            <a:avLst/>
          </a:prstGeom>
        </p:spPr>
      </p:pic>
      <p:pic>
        <p:nvPicPr>
          <p:cNvPr id="5" name="Рисунок 4" descr="GEDC3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500174"/>
            <a:ext cx="4286280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500826" y="928670"/>
            <a:ext cx="2286016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Заходи! У нас все можно!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IMG_20160510_073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928802"/>
            <a:ext cx="2786064" cy="371475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786050" y="857232"/>
            <a:ext cx="2928958" cy="71438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Алгоритм  дежурства  по столовой , на занятиях.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GEDC3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1857364"/>
            <a:ext cx="3071834" cy="371477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42844" y="571480"/>
            <a:ext cx="2357454" cy="92869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«Что нельзя приносить в детский сад»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IMG_20160510_0735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857364"/>
            <a:ext cx="2286016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928670"/>
            <a:ext cx="2500330" cy="7858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Алгоритм  поведения в группе.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2091" y="2295175"/>
            <a:ext cx="3502489" cy="262686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357554" y="1000108"/>
            <a:ext cx="2071702" cy="7858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Алгоритм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0070C0"/>
                </a:solidFill>
              </a:rPr>
              <a:t>одевания</a:t>
            </a:r>
            <a:r>
              <a:rPr lang="ru-RU" dirty="0" smtClean="0"/>
              <a:t>.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pic>
        <p:nvPicPr>
          <p:cNvPr id="5" name="Рисунок 4" descr="DSC02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857364"/>
            <a:ext cx="2137589" cy="360020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857884" y="1000108"/>
            <a:ext cx="2857520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Алгоритм  </a:t>
            </a:r>
            <a:r>
              <a:rPr lang="ru-RU" dirty="0" err="1" smtClean="0">
                <a:solidFill>
                  <a:srgbClr val="0070C0"/>
                </a:solidFill>
              </a:rPr>
              <a:t>заправления</a:t>
            </a:r>
            <a:r>
              <a:rPr lang="ru-RU" dirty="0" smtClean="0">
                <a:solidFill>
                  <a:srgbClr val="0070C0"/>
                </a:solidFill>
              </a:rPr>
              <a:t> кровати.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DSC026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928802"/>
            <a:ext cx="3053594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14290"/>
            <a:ext cx="6286544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Что стало 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GEDC3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3429024" cy="2411009"/>
          </a:xfrm>
          <a:prstGeom prst="rect">
            <a:avLst/>
          </a:prstGeom>
        </p:spPr>
      </p:pic>
      <p:pic>
        <p:nvPicPr>
          <p:cNvPr id="4" name="Рисунок 3" descr="GEDC3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714752"/>
            <a:ext cx="3571900" cy="2732504"/>
          </a:xfrm>
          <a:prstGeom prst="rect">
            <a:avLst/>
          </a:prstGeom>
        </p:spPr>
      </p:pic>
      <p:pic>
        <p:nvPicPr>
          <p:cNvPr id="5" name="Рисунок 4" descr="GEDC32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000108"/>
            <a:ext cx="3500462" cy="2428892"/>
          </a:xfrm>
          <a:prstGeom prst="rect">
            <a:avLst/>
          </a:prstGeom>
        </p:spPr>
      </p:pic>
      <p:pic>
        <p:nvPicPr>
          <p:cNvPr id="6" name="Рисунок 5" descr="GEDC32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714752"/>
            <a:ext cx="3571900" cy="2678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6786610" cy="642942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Индивидуализация в группе.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00100" y="1071546"/>
            <a:ext cx="650085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Уголок «Тема недели» и «Персональная выставка.» Оформлен в виде картины.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GEDC3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6858048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0510_073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2893239" cy="385765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4429132"/>
            <a:ext cx="2571768" cy="1714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У нас в приемной есть волшебное «Дерево желаний» которое исполняет самые заветные желания  детей.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IMG_20160510_0735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214290"/>
            <a:ext cx="5490854" cy="41434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43570" y="4643446"/>
            <a:ext cx="2357454" cy="1357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Стенд «Здравствуйте , </a:t>
            </a:r>
            <a:r>
              <a:rPr lang="ru-RU" dirty="0" smtClean="0">
                <a:solidFill>
                  <a:srgbClr val="FF0000"/>
                </a:solidFill>
              </a:rPr>
              <a:t>Я </a:t>
            </a:r>
            <a:r>
              <a:rPr lang="ru-RU" dirty="0" smtClean="0">
                <a:solidFill>
                  <a:srgbClr val="0070C0"/>
                </a:solidFill>
              </a:rPr>
              <a:t>пришёл!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DC3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14346" y="2357430"/>
            <a:ext cx="4857783" cy="37147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642918"/>
            <a:ext cx="3857652" cy="78581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Стенд : Как мы живем в детском саду?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GEDC30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928670"/>
            <a:ext cx="3500462" cy="253110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214942" y="214290"/>
            <a:ext cx="257176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«Уголок  природы».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GEDC30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643314"/>
            <a:ext cx="3571900" cy="248214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929190" y="6215082"/>
            <a:ext cx="2786082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«Уголок физического развития».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8252" y="366690"/>
            <a:ext cx="6786610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Обновленные уголки в группе.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000108"/>
            <a:ext cx="221457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 «Больница».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GEDC30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428736"/>
            <a:ext cx="2786082" cy="22145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857232"/>
            <a:ext cx="257176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«Дельфинарий и зоопарк ».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GEDC19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1285860"/>
            <a:ext cx="4826034" cy="4000528"/>
          </a:xfrm>
          <a:prstGeom prst="rect">
            <a:avLst/>
          </a:prstGeom>
        </p:spPr>
      </p:pic>
      <p:pic>
        <p:nvPicPr>
          <p:cNvPr id="8" name="Рисунок 7" descr="GEDC3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429132"/>
            <a:ext cx="3643338" cy="221457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857224" y="3714752"/>
            <a:ext cx="2714644" cy="57150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«Динозавры».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DC33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785794"/>
            <a:ext cx="2571736" cy="2857520"/>
          </a:xfrm>
          <a:prstGeom prst="rect">
            <a:avLst/>
          </a:prstGeom>
        </p:spPr>
      </p:pic>
      <p:pic>
        <p:nvPicPr>
          <p:cNvPr id="3" name="Рисунок 2" descr="GEDC3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214818"/>
            <a:ext cx="2571768" cy="192882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14282" y="142852"/>
            <a:ext cx="257176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«Ателье мод».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8926" y="142852"/>
            <a:ext cx="2857520" cy="57150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«Супермаркет».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GEDC3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785794"/>
            <a:ext cx="2571768" cy="2500330"/>
          </a:xfrm>
          <a:prstGeom prst="rect">
            <a:avLst/>
          </a:prstGeom>
        </p:spPr>
      </p:pic>
      <p:pic>
        <p:nvPicPr>
          <p:cNvPr id="7" name="Рисунок 6" descr="GEDC33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3429000"/>
            <a:ext cx="2571768" cy="271464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857884" y="142852"/>
            <a:ext cx="3143272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«Уголок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ПДД».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 descr="GEDC33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716819"/>
            <a:ext cx="2571768" cy="2926495"/>
          </a:xfrm>
          <a:prstGeom prst="rect">
            <a:avLst/>
          </a:prstGeom>
        </p:spPr>
      </p:pic>
      <p:pic>
        <p:nvPicPr>
          <p:cNvPr id="10" name="Рисунок 9" descr="GEDC309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3786190"/>
            <a:ext cx="3214710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DC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3143240" cy="2357430"/>
          </a:xfrm>
          <a:prstGeom prst="rect">
            <a:avLst/>
          </a:prstGeom>
        </p:spPr>
      </p:pic>
      <p:pic>
        <p:nvPicPr>
          <p:cNvPr id="3" name="Рисунок 2" descr="GEDC2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9642" y="3335734"/>
            <a:ext cx="3254402" cy="2440802"/>
          </a:xfrm>
          <a:prstGeom prst="rect">
            <a:avLst/>
          </a:prstGeom>
        </p:spPr>
      </p:pic>
      <p:pic>
        <p:nvPicPr>
          <p:cNvPr id="4" name="Рисунок 3" descr="GEDC31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28604"/>
            <a:ext cx="3143240" cy="2357430"/>
          </a:xfrm>
          <a:prstGeom prst="rect">
            <a:avLst/>
          </a:prstGeom>
        </p:spPr>
      </p:pic>
      <p:pic>
        <p:nvPicPr>
          <p:cNvPr id="5" name="Рисунок 4" descr="GEDC31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3071810"/>
            <a:ext cx="3857620" cy="28932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DC31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3143254" cy="3786214"/>
          </a:xfrm>
          <a:prstGeom prst="rect">
            <a:avLst/>
          </a:prstGeom>
        </p:spPr>
      </p:pic>
      <p:pic>
        <p:nvPicPr>
          <p:cNvPr id="3" name="Рисунок 2" descr="IMG_20160426_101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85728"/>
            <a:ext cx="3714776" cy="2786082"/>
          </a:xfrm>
          <a:prstGeom prst="rect">
            <a:avLst/>
          </a:prstGeom>
        </p:spPr>
      </p:pic>
      <p:pic>
        <p:nvPicPr>
          <p:cNvPr id="4" name="Рисунок 3" descr="GEDC31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214686"/>
            <a:ext cx="3857652" cy="342902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</TotalTime>
  <Words>209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2017-02-23T13:45:21Z</dcterms:created>
  <dcterms:modified xsi:type="dcterms:W3CDTF">2017-02-28T19:15:15Z</dcterms:modified>
</cp:coreProperties>
</file>