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84" r:id="rId17"/>
    <p:sldId id="285" r:id="rId18"/>
    <p:sldId id="286" r:id="rId19"/>
    <p:sldId id="287" r:id="rId20"/>
    <p:sldId id="275" r:id="rId21"/>
    <p:sldId id="276" r:id="rId22"/>
    <p:sldId id="277" r:id="rId23"/>
    <p:sldId id="278" r:id="rId24"/>
    <p:sldId id="279" r:id="rId25"/>
    <p:sldId id="288" r:id="rId26"/>
    <p:sldId id="289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  <a:srgbClr val="001746"/>
    <a:srgbClr val="0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5" autoAdjust="0"/>
    <p:restoredTop sz="96766" autoAdjust="0"/>
  </p:normalViewPr>
  <p:slideViewPr>
    <p:cSldViewPr>
      <p:cViewPr>
        <p:scale>
          <a:sx n="60" d="100"/>
          <a:sy n="60" d="100"/>
        </p:scale>
        <p:origin x="-1362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A54D-705C-4331-AD9D-EE3AE7A9921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1EBE-5952-4E8D-B624-24A65C3EE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Перцева Е.Ю\!!Презентации\Для PowerPoint\Background\105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857356" y="357166"/>
            <a:ext cx="5429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детей г. Новосибирска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«Дом детского творчества «Кировский»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43108" y="2214554"/>
            <a:ext cx="62151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профильного дня в дни весенних школьных каникул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Фестиваль искусств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«Нам нужен мир!»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39952" y="4751026"/>
            <a:ext cx="45754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творческая группа в составе: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зав. отделом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Милешенко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Петровна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педагог-организатор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Перцева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Елена Юрьевна.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6273225"/>
            <a:ext cx="2133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Новосибирск </a:t>
            </a:r>
            <a:r>
              <a:rPr lang="ru-RU" sz="16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@дневники - Espano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2936"/>
            <a:ext cx="37147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quot;Не нужно придавать значения злословью&quot;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852936"/>
            <a:ext cx="37833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908720"/>
            <a:ext cx="5138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ПЕСНЯ «НАМ НУЖНА ОДНА ПОБЕДА»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исполнении  Бориса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Окуджавы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Blog - Diplomska"/>
          <p:cNvPicPr/>
          <p:nvPr/>
        </p:nvPicPr>
        <p:blipFill>
          <a:blip r:embed="rId3" cstate="print"/>
          <a:srcRect b="12222"/>
          <a:stretch>
            <a:fillRect/>
          </a:stretch>
        </p:blipFill>
        <p:spPr bwMode="auto">
          <a:xfrm>
            <a:off x="1428728" y="2000240"/>
            <a:ext cx="6215107" cy="423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86050" y="714356"/>
            <a:ext cx="3248390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ПЕСНЯ «ДЕНЬ ПОБЕДЫ!»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в исполнении Лева </a:t>
            </a:r>
            <a:r>
              <a:rPr lang="ru-RU" b="1" dirty="0" err="1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Лещенко</a:t>
            </a:r>
            <a:endParaRPr lang="ru-RU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V Shows &quot; Страница 6 &quot; CIMISLIA totul pentru t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77961"/>
            <a:ext cx="1357322" cy="17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quot;UGIG&quot; - Поиск артистов без посредников. Поиск и заказ Артистов, Актеров, Моделей, DJ и других представителей услуг для организа"/>
          <p:cNvPicPr/>
          <p:nvPr/>
        </p:nvPicPr>
        <p:blipFill>
          <a:blip r:embed="rId4" cstate="print"/>
          <a:srcRect l="19555" t="7127" r="16394" b="7350"/>
          <a:stretch>
            <a:fillRect/>
          </a:stretch>
        </p:blipFill>
        <p:spPr bwMode="auto">
          <a:xfrm>
            <a:off x="785786" y="3933056"/>
            <a:ext cx="1428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графии Елены Ваенги. Обсуждение на LiveInternet - Россий…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571744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екст, слова песни Александр Маршал и Людмила Сенчина - Белый танец"/>
          <p:cNvPicPr/>
          <p:nvPr/>
        </p:nvPicPr>
        <p:blipFill>
          <a:blip r:embed="rId6" cstate="print"/>
          <a:srcRect t="-8627" r="16293" b="-7835"/>
          <a:stretch>
            <a:fillRect/>
          </a:stretch>
        </p:blipFill>
        <p:spPr bwMode="auto">
          <a:xfrm>
            <a:off x="6215074" y="2357430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амара Гвердцители - - Модный приговор - Первый канал"/>
          <p:cNvPicPr/>
          <p:nvPr/>
        </p:nvPicPr>
        <p:blipFill>
          <a:blip r:embed="rId7" cstate="print"/>
          <a:srcRect l="9701" r="6897"/>
          <a:stretch>
            <a:fillRect/>
          </a:stretch>
        </p:blipFill>
        <p:spPr bwMode="auto">
          <a:xfrm>
            <a:off x="3357554" y="642918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дну из улиц Харькова могут назвать именем Гурченко - Общество на Новостей.COM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714884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Новости Украины NEWSru.ua :: Иосиф Кобзон потерял сознание во время выступления в Казахстане"/>
          <p:cNvPicPr/>
          <p:nvPr/>
        </p:nvPicPr>
        <p:blipFill>
          <a:blip r:embed="rId9" cstate="print"/>
          <a:srcRect l="14307" r="15873"/>
          <a:stretch>
            <a:fillRect/>
          </a:stretch>
        </p:blipFill>
        <p:spPr bwMode="auto">
          <a:xfrm>
            <a:off x="6215074" y="571480"/>
            <a:ext cx="2160240" cy="15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Великие Луки : В Пскове выступит Николай Расторгуев и группа &quot;Любэ&quot;"/>
          <p:cNvPicPr/>
          <p:nvPr/>
        </p:nvPicPr>
        <p:blipFill>
          <a:blip r:embed="rId10" cstate="print"/>
          <a:srcRect t="12380" r="23686"/>
          <a:stretch>
            <a:fillRect/>
          </a:stretch>
        </p:blipFill>
        <p:spPr bwMode="auto">
          <a:xfrm>
            <a:off x="6357950" y="4643446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72837" y="1268760"/>
            <a:ext cx="6912768" cy="14458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054205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            ТВОРЧЕСКАЯ МАСТЕРСКАЯ КИНОХРОНИКИ</a:t>
            </a:r>
          </a:p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«НАМ НУЖЕН МИР!»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весенний профильный день\Новая папка (2)\IMG_9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7" y="2036544"/>
            <a:ext cx="2520280" cy="182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весенний профильный день\Новая папка (2)\IMG_90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r="1442"/>
          <a:stretch/>
        </p:blipFill>
        <p:spPr bwMode="auto">
          <a:xfrm>
            <a:off x="562447" y="4266624"/>
            <a:ext cx="2497385" cy="1848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весенний профильный день\Новая папка (2)\IMG_9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9"/>
            <a:ext cx="2376264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весенний профильный день\Новая папка (2)\IMG_901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2886" r="2084"/>
          <a:stretch/>
        </p:blipFill>
        <p:spPr bwMode="auto">
          <a:xfrm>
            <a:off x="3485222" y="1991690"/>
            <a:ext cx="2448272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F:\весенний профильный день\Новая папка (2)\IMG_902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3812" r="11698" b="1478"/>
          <a:stretch/>
        </p:blipFill>
        <p:spPr bwMode="auto">
          <a:xfrm>
            <a:off x="3543752" y="4266626"/>
            <a:ext cx="2448272" cy="1798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весенний профильный день\Новая папка (2)\IMG_901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266626"/>
            <a:ext cx="2376265" cy="184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450" y="0"/>
            <a:ext cx="98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52047" y="1484784"/>
            <a:ext cx="5929354" cy="158417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463450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ИГРОВАЯ ПРОГРАММА «ЗАРНИЧКА»</a:t>
            </a:r>
          </a:p>
          <a:p>
            <a:r>
              <a:rPr lang="ru-RU" sz="32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2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весенний профильный день\Новая папка (2)\IMG_897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-714" r="3877" b="27288"/>
          <a:stretch/>
        </p:blipFill>
        <p:spPr bwMode="auto">
          <a:xfrm>
            <a:off x="611560" y="2276872"/>
            <a:ext cx="3960441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весенний профильный день\Новая папка (2)\IMG_89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r="-980" b="7565"/>
          <a:stretch/>
        </p:blipFill>
        <p:spPr bwMode="auto">
          <a:xfrm>
            <a:off x="5293567" y="3068960"/>
            <a:ext cx="3972669" cy="280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1052736"/>
            <a:ext cx="3929090" cy="109285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67557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ФИНАЛЬНАЯ ИГРА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45_2011_10_18_17_36_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751434" cy="17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XMK90QH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9275" y="4275998"/>
            <a:ext cx="1463588" cy="21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1676" y="1745483"/>
            <a:ext cx="364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военный санитар</a:t>
            </a:r>
            <a:endParaRPr lang="ru-RU" sz="2000" b="1" dirty="0">
              <a:solidFill>
                <a:srgbClr val="000F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UF8NB4jib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20" y="764704"/>
            <a:ext cx="1297203" cy="129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imag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66" y="3192906"/>
            <a:ext cx="4113884" cy="28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948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1202640"/>
            <a:ext cx="3929090" cy="114300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67557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ФИНАЛЬНАЯ  ИГРА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4804" y="1774144"/>
            <a:ext cx="3934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Профессия военный разведчик</a:t>
            </a:r>
            <a:endParaRPr lang="ru-RU" sz="2000" b="1" dirty="0">
              <a:solidFill>
                <a:srgbClr val="000F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photo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1705212" cy="21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Карта дистанции Турышкино-Сологубовка. LOSEVO.SPb.RU - все о…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40" y="3076650"/>
            <a:ext cx="3131559" cy="291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User\Desktop\_D1_80_D0_B0_D0_B7_D0_B2_D0_B5_D0_B4_D0_BA_D0_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79434"/>
            <a:ext cx="1198803" cy="11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i1NRNX01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63" y="4293097"/>
            <a:ext cx="2238762" cy="16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948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1202640"/>
            <a:ext cx="3929090" cy="114300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67557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ФИНАЛЬНАЯ  ИГРА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6434" y="1945538"/>
            <a:ext cx="3934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Профессия военный сапер</a:t>
            </a:r>
            <a:endParaRPr lang="ru-RU" sz="2000" b="1" dirty="0">
              <a:solidFill>
                <a:srgbClr val="000F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tn_tum_bo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2088232" cy="159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504052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1" y="2952750"/>
            <a:ext cx="2144326" cy="16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F:\IMG_90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816424" cy="295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User\Desktop\RseUqJSphF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866805"/>
            <a:ext cx="1478843" cy="14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48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1202640"/>
            <a:ext cx="3929090" cy="114300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67557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ФИНАЛЬНАЯ  ИГРА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194797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Профессия военный шифровальщик</a:t>
            </a:r>
            <a:endParaRPr lang="ru-RU" sz="2000" b="1" dirty="0">
              <a:solidFill>
                <a:srgbClr val="000F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festival.1september.ru/articles/503093/img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12207"/>
            <a:ext cx="3048608" cy="247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iNWSH78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95466"/>
            <a:ext cx="2221768" cy="181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шифровальщ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359119" cy="13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agesLXH76O0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229283" cy="17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948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1202640"/>
            <a:ext cx="3929090" cy="114300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67557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ФИНАЛЬНАЯ  ИГРА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3275" y="1774144"/>
            <a:ext cx="3816424" cy="397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Профессия военный связист</a:t>
            </a:r>
            <a:endParaRPr lang="ru-RU" sz="2000" b="1" dirty="0">
              <a:solidFill>
                <a:srgbClr val="000F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iTQHNN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23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9T9UMC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9" y="3140968"/>
            <a:ext cx="2160241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4999206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13889"/>
            <a:ext cx="2121262" cy="159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tele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03" y="2997833"/>
            <a:ext cx="3787623" cy="29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000108"/>
            <a:ext cx="79296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близко к сердцу радости и горести Отечества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способен лишь тот,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не может пройти равнодушно мимо радостей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горестей отдельного человека.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(Василий Сухомлинский)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000504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« Горжусь, что я русский…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Потомство моё, прошу брать мой пример…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до издыхания быть верным Отечеству».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(А.В.Суворов)</a:t>
            </a:r>
            <a:endParaRPr lang="ru-RU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57356" y="1196752"/>
            <a:ext cx="5781839" cy="108924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054588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ОТДЫХ НА ПРИВАЛЕ «МУЗЫ НЕ МОЛЧАТ!»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весенний профильный день\Новая папка (2)\IMG_907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 r="10417"/>
          <a:stretch/>
        </p:blipFill>
        <p:spPr bwMode="auto">
          <a:xfrm>
            <a:off x="4860032" y="3573016"/>
            <a:ext cx="3537841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весенний профильный день\Новая папка (2)\IMG_907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b="13912"/>
          <a:stretch/>
        </p:blipFill>
        <p:spPr bwMode="auto">
          <a:xfrm>
            <a:off x="983780" y="2564904"/>
            <a:ext cx="3344218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6182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1988840"/>
            <a:ext cx="7643866" cy="236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>
                <a:gd name="adj" fmla="val 10872453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Защита 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оманды № 1    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педагог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Ситникова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Елена Дмитриевна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руководитель студии декоративно-прикладного творчества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«Сюрприз»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весенний профильный день\Новая папка (2)\IMG_90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5771" b="5496"/>
          <a:stretch/>
        </p:blipFill>
        <p:spPr bwMode="auto">
          <a:xfrm>
            <a:off x="755576" y="2830436"/>
            <a:ext cx="4104455" cy="2592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весенний профильный день\Новая папка (2)\IMG_908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1" b="-1220"/>
          <a:stretch/>
        </p:blipFill>
        <p:spPr bwMode="auto">
          <a:xfrm rot="16200000">
            <a:off x="5364088" y="3068960"/>
            <a:ext cx="3168352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3" y="2143116"/>
            <a:ext cx="7128793" cy="35719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995192"/>
              </a:avLst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Защита команды  №2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педагог  </a:t>
            </a:r>
            <a:r>
              <a:rPr lang="ru-RU" sz="2000" b="1" dirty="0" err="1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Сурвилла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руководитель 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студии декоративно-прикладного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«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Кладовая радости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весенний профильный день\Новая папка (2)\IMG_90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2646" r="3365" b="3572"/>
          <a:stretch/>
        </p:blipFill>
        <p:spPr bwMode="auto">
          <a:xfrm>
            <a:off x="899592" y="3136379"/>
            <a:ext cx="3168352" cy="2250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Новая папка (3)\IMG_91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0947"/>
            <a:ext cx="3496606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2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6182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57224" y="1928802"/>
            <a:ext cx="6357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30" y="2298134"/>
            <a:ext cx="7429584" cy="26310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38536"/>
              </a:avLst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Защита команды №3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педагог </a:t>
            </a:r>
            <a:r>
              <a:rPr lang="ru-RU" sz="2000" b="1" dirty="0" err="1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Бородихина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Анатольевна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руководитель 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студии декоративно-прикладного творчества </a:t>
            </a:r>
            <a:endParaRPr lang="ru-RU" sz="2000" b="1" dirty="0" smtClean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«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Волшебный узелок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F:\весенний профильный день\Новая папка (2)\IMG_909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-3855"/>
          <a:stretch/>
        </p:blipFill>
        <p:spPr bwMode="auto">
          <a:xfrm>
            <a:off x="5148064" y="3989413"/>
            <a:ext cx="309634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весенний профильный день\Новая папка (2)\IMG_909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6012" r="32692" b="34833"/>
          <a:stretch/>
        </p:blipFill>
        <p:spPr bwMode="auto">
          <a:xfrm>
            <a:off x="1115616" y="3284984"/>
            <a:ext cx="3240360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2143116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>
                <a:gd name="adj" fmla="val 11479054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Защита команды №4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едагог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Светлана Олеговна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руководитель студии декоративно-прикладного творчества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«Стиль»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весенний профильный день\Новая папка (2)\IMG_91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23830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весенний профильный день\Новая папка (2)\IMG_90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r="6571" b="3091"/>
          <a:stretch/>
        </p:blipFill>
        <p:spPr bwMode="auto">
          <a:xfrm>
            <a:off x="971600" y="3140968"/>
            <a:ext cx="3312368" cy="2520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11560" y="2143116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>
                <a:gd name="adj" fmla="val 11479054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Защита команды №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едагог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Бочкарева Елена Леонидовна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руководитель студии декоративно-прикладного творчества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«Счастье»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весенний профильный день\Новая папка (2)\IMG_90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3957" r="2640" b="3524"/>
          <a:stretch/>
        </p:blipFill>
        <p:spPr bwMode="auto">
          <a:xfrm>
            <a:off x="951831" y="2993132"/>
            <a:ext cx="3139827" cy="236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весенний профильный день\Новая папка (2)\IMG_911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5684" r="6577" b="12228"/>
          <a:stretch/>
        </p:blipFill>
        <p:spPr bwMode="auto">
          <a:xfrm>
            <a:off x="4716016" y="3874741"/>
            <a:ext cx="3528391" cy="21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98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11560" y="2143116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>
                <a:gd name="adj" fmla="val 11479054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Защита команды №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едагог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Бобкова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 Александровна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руководитель студии декоративно-прикладного творчества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«Эстетика быта»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весенний профильный день\Новая папка (2)\IMG_909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-6826" r="5768" b="8909"/>
          <a:stretch/>
        </p:blipFill>
        <p:spPr bwMode="auto">
          <a:xfrm>
            <a:off x="4860032" y="3806027"/>
            <a:ext cx="3466832" cy="2503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весенний профильный день\Новая папка (2)\IMG_90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-962" r="3526" b="-1"/>
          <a:stretch/>
        </p:blipFill>
        <p:spPr bwMode="auto">
          <a:xfrm>
            <a:off x="755576" y="3024097"/>
            <a:ext cx="3384376" cy="2421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6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428860" y="1340768"/>
            <a:ext cx="4500594" cy="1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>
                <a:gd name="adj" fmla="val 11055957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Концерт «Музы не молчат!»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lang="ru-RU" sz="24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Финальная песня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:\весенний профильный день\Новая папка (2)\IMG_907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 r="10417"/>
          <a:stretch/>
        </p:blipFill>
        <p:spPr bwMode="auto">
          <a:xfrm>
            <a:off x="539552" y="2204863"/>
            <a:ext cx="3577397" cy="2638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Новая папка (3)\IMG_90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7" y="3357793"/>
            <a:ext cx="3745943" cy="2735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:\Перцева Е.Ю\!!Презентации\Для PowerPoint\Background\105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66977" y="4869160"/>
            <a:ext cx="4929222" cy="128588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545629"/>
              </a:avLst>
            </a:prstTxWarp>
            <a:spAutoFit/>
          </a:bodyPr>
          <a:lstStyle/>
          <a:p>
            <a:r>
              <a:rPr lang="ru-RU" sz="24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СПАСИБО   ЗА   ВНИМАНИЕ!</a:t>
            </a:r>
            <a:endParaRPr lang="ru-RU" sz="24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692696"/>
            <a:ext cx="6000792" cy="187904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514217"/>
              </a:avLst>
            </a:prstTxWarp>
            <a:spAutoFit/>
          </a:bodyPr>
          <a:lstStyle/>
          <a:p>
            <a:r>
              <a:rPr lang="ru-RU" sz="24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      МЫ    ВСЕ    ВМЕСТЕ!</a:t>
            </a:r>
            <a:endParaRPr lang="ru-RU" sz="24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весенний профильный день\Новая папка (2)\IMG_9129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330381"/>
            <a:ext cx="5610225" cy="373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285728"/>
            <a:ext cx="79296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Цель профильного дня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условий для формирования морально-психологических качеств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детей и к дальнейшему 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проявлению их  в различных сферах 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35756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34" y="2269474"/>
            <a:ext cx="864396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для педагога: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Внедрить эффективные формы и методы работы, способствующие развитию патриотизма у детей, через активную практическую деятельность, осуществляемую в разных сферах жизни и отношений;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Задачи для детей: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кругозор  профессиональной деятельности;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Содействовать формированию  навыков  самостоятельной  работы  и  развитию творческой инициативы.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076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1535677"/>
            <a:ext cx="781809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данного дня включала в себя  четыре обучающих компонента: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1050" algn="l"/>
              </a:tabLst>
            </a:pPr>
            <a:r>
              <a:rPr lang="ru-RU" sz="1600" b="1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«Угадай мелодию»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знание песен военных лет «Песни войны, песни победы».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1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Творческая мастерская кинохроники  «Нам нужен мир!».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1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Игровая программа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Зарничка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»: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1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отдых на привале «Музы не молчат!»;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1050" algn="l"/>
              </a:tabLst>
            </a:pPr>
            <a:r>
              <a:rPr lang="ru-RU" sz="16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- «все профессии важны, все профессии нужны!»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10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Защита творческих  работ команд, концерт «Музы не молчат!».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Урок-концерт Приложение 1 &quot;Стихи и песни о Великой Отечественной войне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78786"/>
            <a:ext cx="4176464" cy="30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весенний профильный день\Новая папка (2)\IMG_896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9" r="2564"/>
          <a:stretch/>
        </p:blipFill>
        <p:spPr bwMode="auto">
          <a:xfrm>
            <a:off x="4716016" y="3253927"/>
            <a:ext cx="4032448" cy="2828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69269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«ПЕСНИ  ВОЙНЫ, ПЕСНИ   ПОБЕДЫ!»</a:t>
            </a:r>
            <a:b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аша воинская музыкальная гордо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62151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571480"/>
            <a:ext cx="678661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КРАСНОЗНАМЕННЫЙ АНСАМБЛЬ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ПЕСНИ И ПЛЯСКИ КРАСНОЙ АРМИИ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од руководством А. В. Александрова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08" y="571480"/>
            <a:ext cx="4311821" cy="96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ПЕСНЯ «СИНИЙ ПЛАТОЧЕК»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исполнении Клавдии </a:t>
            </a:r>
            <a:r>
              <a:rPr lang="ru-RU" sz="2000" b="1" dirty="0" err="1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Шульженко</a:t>
            </a: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графия Клавдия Шульженко (photo Klavdiya Shulzhenko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857364"/>
            <a:ext cx="3786214" cy="43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митрий Хворостовский Музыкальный форум"/>
          <p:cNvPicPr/>
          <p:nvPr/>
        </p:nvPicPr>
        <p:blipFill>
          <a:blip r:embed="rId3" cstate="print"/>
          <a:srcRect t="902" b="24299"/>
          <a:stretch>
            <a:fillRect/>
          </a:stretch>
        </p:blipFill>
        <p:spPr bwMode="auto">
          <a:xfrm>
            <a:off x="1571604" y="2143116"/>
            <a:ext cx="58579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428604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ПЕСНЯ «В ЗЕМЛЯНКЕ»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в исполнении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Дмитрия Хворостовского</a:t>
            </a: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Перцева Е.Ю\!!Презентации\Для PowerPoint\Background\1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есня Записи с меткой песня Дневник Kolobok47 :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428868"/>
            <a:ext cx="42445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графия Марк Бернес (Photo of Mark Bernes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428868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00232" y="857232"/>
            <a:ext cx="5286380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ПЕСНЯ «ТЕМНАЯ НОЧЬ»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исполнении Марка Бернеса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552</Words>
  <Application>Microsoft Office PowerPoint</Application>
  <PresentationFormat>Экран (4:3)</PresentationFormat>
  <Paragraphs>124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user</cp:lastModifiedBy>
  <cp:revision>65</cp:revision>
  <dcterms:created xsi:type="dcterms:W3CDTF">2009-02-19T02:53:53Z</dcterms:created>
  <dcterms:modified xsi:type="dcterms:W3CDTF">2015-04-14T04:56:58Z</dcterms:modified>
</cp:coreProperties>
</file>