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7" r:id="rId3"/>
    <p:sldId id="256" r:id="rId4"/>
    <p:sldId id="266" r:id="rId5"/>
    <p:sldId id="257" r:id="rId6"/>
    <p:sldId id="258" r:id="rId7"/>
    <p:sldId id="259" r:id="rId8"/>
    <p:sldId id="260" r:id="rId9"/>
    <p:sldId id="262" r:id="rId10"/>
    <p:sldId id="261" r:id="rId11"/>
    <p:sldId id="265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001056" cy="7858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1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D:\Документы - Жана\Музей\конкурс 2013 Учителя\фото для музея\16 января\DSC030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143932" cy="5715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Основные этапы написания стате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786322"/>
            <a:ext cx="378621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500042"/>
            <a:ext cx="792961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написать статью для музея?</a:t>
            </a:r>
            <a:endParaRPr lang="ru-RU" sz="3200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42853"/>
          <a:ext cx="8501122" cy="668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81932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Майя</a:t>
                      </a:r>
                      <a:endParaRPr lang="ru-RU" sz="2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Элина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51259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kumimoji="0" lang="ru-RU" sz="2400" b="1" u="non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После войны</a:t>
                      </a:r>
                    </a:p>
                    <a:p>
                      <a:pPr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Вера уехала во Владивосток поступать на учителя географии в ВПУ. После получения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диплома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она работала воспитателем в детдоме.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ыла детей в бане, кормила их, укладывала спать. </a:t>
                      </a:r>
                    </a:p>
                    <a:p>
                      <a:pPr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Немного позже, в 22 гола она познакомилась  на каникулах с Геннадием Яковичем Ковалёвым. А уже в 23 года вышла за него замуж. Потом у неё появилась своя семья, а сейчас у нее уже внуки и очень много племянников. Вера Фёдоровна, как и её сестра, стала учительницей. Она  не представляла для себя другой профессии.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u="none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kumimoji="0" lang="ru-RU" sz="2400" b="1" u="non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После войны</a:t>
                      </a:r>
                      <a:endParaRPr kumimoji="0" lang="ru-RU" sz="2400" b="1" u="none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Через два года Вера уехала из Владивостока домой и устроилась работать в детский дом. Там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она к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ормила детей, мыла их в бане. Вскоре  Вера встретила Геннадия Яковлевича,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оторый жил в Новосибирске, и уехала с ним в этот город. </a:t>
                      </a:r>
                      <a:endParaRPr lang="ru-RU" sz="1800" dirty="0"/>
                    </a:p>
                  </a:txBody>
                  <a:tcPr/>
                </a:tc>
              </a:tr>
              <a:tr h="4506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06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39719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D:\Документы - Жана\Музей\конкурс 2013 Учителя\фото для музея\16 янворя\DSC0304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64690" y="142852"/>
            <a:ext cx="5779310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:\Документы - Жана\Музей\конкурс 2013 Учителя\фото для музея\16 янворя\DSC0305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500042"/>
            <a:ext cx="2263899" cy="4029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:\Документы - Жана\Музей\конкурс 2013 Учителя\фото для музея\16 янворя\DSC0305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74" y="3786190"/>
            <a:ext cx="4857784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428604"/>
            <a:ext cx="4186238" cy="6215106"/>
          </a:xfrm>
        </p:spPr>
        <p:txBody>
          <a:bodyPr/>
          <a:lstStyle/>
          <a:p>
            <a:pPr>
              <a:buNone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Юбилей </a:t>
            </a:r>
          </a:p>
          <a:p>
            <a:pPr algn="ctr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Ковалёвой В.Ф.</a:t>
            </a:r>
          </a:p>
          <a:p>
            <a:pPr algn="ctr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75 лет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D:\Документы - Жана\Музей\конкурс 2013 Учителя\фото для музея\16 янворя\DSC0306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285728"/>
            <a:ext cx="3857652" cy="6200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биографического очерка имеет следующий вид: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dirty="0" smtClean="0"/>
              <a:t>Заголовок</a:t>
            </a:r>
          </a:p>
          <a:p>
            <a:pPr lvl="0"/>
            <a:r>
              <a:rPr lang="ru-RU" sz="4000" dirty="0" smtClean="0"/>
              <a:t>Введение</a:t>
            </a:r>
          </a:p>
          <a:p>
            <a:pPr lvl="0"/>
            <a:r>
              <a:rPr lang="ru-RU" sz="4000" dirty="0" smtClean="0"/>
              <a:t>Основная часть</a:t>
            </a:r>
          </a:p>
          <a:p>
            <a:pPr lvl="0"/>
            <a:r>
              <a:rPr lang="ru-RU" sz="4000" dirty="0" smtClean="0"/>
              <a:t>Заключение.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01080" cy="1285860"/>
          </a:xfrm>
          <a:ln w="7620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Название статьи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429684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36385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Майя</a:t>
                      </a:r>
                      <a:endParaRPr lang="ru-RU" sz="2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Элина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7077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Достойная профессия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Ковалёва Вера Фёдоровна </a:t>
                      </a:r>
                    </a:p>
                    <a:p>
                      <a:pPr algn="ctr"/>
                      <a:endParaRPr kumimoji="0" lang="ru-RU" sz="2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ru-RU" sz="24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371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kumimoji="0" lang="ru-RU" sz="20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Вступление</a:t>
                      </a:r>
                      <a:endParaRPr kumimoji="0" lang="ru-RU" sz="20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Недавно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нашу школу приходила замечательная женщина, учитель, Ковалёва Вера Фёдоровна.  </a:t>
                      </a:r>
                      <a:r>
                        <a:rPr kumimoji="0" lang="ru-RU" sz="2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Раньше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она работала в нашей школе, учителем начальных классов. Она </a:t>
                      </a:r>
                      <a:r>
                        <a:rPr kumimoji="0" lang="ru-RU" sz="2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совершила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долгий путь, чтоб стать учителем.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kumimoji="0" lang="ru-RU" sz="20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Вступление</a:t>
                      </a:r>
                      <a:endParaRPr kumimoji="0" lang="ru-RU" sz="20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Ковалёва Вера Фёдоровна</a:t>
                      </a: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жительница Дальнего Востока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3143248"/>
            <a:ext cx="6115064" cy="3166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D:\Документы - Жана\Музей\конкурс 2013 Учителя\фото для музея\16 января\DSC030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929090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Документы - Жана\Музей\конкурс 2013 Учителя\фото для музея\16 января\DSC030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214686"/>
            <a:ext cx="4572032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2" y="285727"/>
          <a:ext cx="8072494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75515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Майя</a:t>
                      </a:r>
                      <a:endParaRPr lang="ru-RU" sz="2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Элина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618083">
                <a:tc>
                  <a:txBody>
                    <a:bodyPr/>
                    <a:lstStyle/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kumimoji="0" lang="ru-RU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Начало биографии</a:t>
                      </a:r>
                    </a:p>
                    <a:p>
                      <a:pPr marL="457200" marR="0" indent="-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ru-RU" sz="2400" b="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Вера Фёдоровна родилась на Дальнем Востоке в селе Душкино (Приморский край)</a:t>
                      </a:r>
                      <a:r>
                        <a:rPr kumimoji="0" lang="ru-RU" sz="2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июня  1937 года. Семья у неё была крестьянская, большая, 5 сестёр и 4 брата. Она родилась последней,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9-й. Папа Веры Фёдоровны был председателем сельсовета</a:t>
                      </a:r>
                      <a:r>
                        <a:rPr kumimoji="0" lang="ru-RU" sz="2400" b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Эта семья жила во время тяжёлой войны.</a:t>
                      </a:r>
                      <a:endParaRPr kumimoji="0" lang="ru-RU" sz="2400" b="0" u="sng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24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Начало биографии</a:t>
                      </a:r>
                    </a:p>
                    <a:p>
                      <a:pPr algn="just"/>
                      <a:endParaRPr kumimoji="0" lang="ru-RU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kumimoji="0" lang="ru-RU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Родилась в крестьянской семье в 1937 году. Отец </a:t>
                      </a:r>
                      <a:r>
                        <a:rPr kumimoji="0" lang="ru-RU" sz="2400" b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(чей?) 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был </a:t>
                      </a:r>
                      <a:r>
                        <a:rPr kumimoji="0" lang="ru-RU" sz="2400" b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председателем(чего?)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ru-RU" sz="2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мама закончила церковную школу. Семья была многодетная: четыре брата и пять сестёр. Вера в семье была девятая. </a:t>
                      </a:r>
                      <a:endParaRPr lang="ru-RU" sz="24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42853"/>
          <a:ext cx="8501122" cy="6109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81932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Майя</a:t>
                      </a:r>
                      <a:endParaRPr lang="ru-RU" sz="2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Элина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51259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 Начало войны</a:t>
                      </a:r>
                    </a:p>
                    <a:p>
                      <a:pPr algn="just"/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Её братья пошли воевать за свою Родину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 И они могли получать похоронку, но мать Веры Фёдоровны не верила в это. Третий брат Иван за всю войну не получил ни одного  ранения.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 Начало войны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kumimoji="0"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войне ни слова)</a:t>
                      </a:r>
                      <a:endParaRPr kumimoji="0" lang="ru-RU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Старший брат Михаил </a:t>
                      </a:r>
                      <a:r>
                        <a:rPr kumimoji="0" lang="ru-RU" sz="2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был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разведчиком. Второй брат Тимофей </a:t>
                      </a:r>
                      <a:r>
                        <a:rPr kumimoji="0" lang="ru-RU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был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танкистом. Пришло письмо </a:t>
                      </a:r>
                      <a:r>
                        <a:rPr kumimoji="0" lang="ru-RU" sz="2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(когда?)</a:t>
                      </a:r>
                      <a:r>
                        <a:rPr kumimoji="0" lang="ru-RU" sz="2000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 без вести пропавшем Тимофее. </a:t>
                      </a:r>
                      <a:r>
                        <a:rPr kumimoji="0" lang="ru-RU" sz="20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Семья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отказалась верить в то, что Тимофей пропал. Через полгода от него пришло письмо. Брат Иван за всю войну не получил ни одного ранения. </a:t>
                      </a:r>
                    </a:p>
                    <a:p>
                      <a:pPr algn="just"/>
                      <a:r>
                        <a:rPr kumimoji="0" lang="ru-RU" sz="2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Четырёхлетняя девочка Вера помнит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как братьев брали на фронт в 1944 году.</a:t>
                      </a:r>
                      <a:endParaRPr lang="ru-RU" sz="2000" dirty="0"/>
                    </a:p>
                  </a:txBody>
                  <a:tcPr/>
                </a:tc>
              </a:tr>
              <a:tr h="4506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06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42853"/>
          <a:ext cx="8501122" cy="6140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0990"/>
                <a:gridCol w="1000132"/>
              </a:tblGrid>
              <a:tr h="81932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Майя</a:t>
                      </a:r>
                      <a:endParaRPr lang="ru-RU" sz="28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151259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u="non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 Школа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1944 году маленькая </a:t>
                      </a:r>
                      <a:r>
                        <a:rPr kumimoji="0"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Вера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пошла учиться в школу, </a:t>
                      </a:r>
                      <a:r>
                        <a:rPr kumimoji="0" lang="ru-RU" sz="2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2010 году этой школе исполнилось 100 лет,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она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сих пор работает. Школа для </a:t>
                      </a:r>
                      <a:r>
                        <a:rPr kumimoji="0" lang="ru-RU" sz="2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детей </a:t>
                      </a:r>
                      <a:r>
                        <a:rPr kumimoji="0" lang="ru-RU" sz="2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была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родным домом. Первой учительницей </a:t>
                      </a:r>
                      <a:r>
                        <a:rPr kumimoji="0" lang="ru-RU" sz="2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была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Александра Ильинична. В 3</a:t>
                      </a: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классе ее учила сестра, так как имела педагогические навыки  и</a:t>
                      </a: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собиралась поступать в педагогическое училище. </a:t>
                      </a:r>
                      <a:r>
                        <a:rPr kumimoji="0" lang="ru-RU" sz="2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Писали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то время чернилами. Самыми любимыми уроками в школе были география и естествознание, поэтому </a:t>
                      </a:r>
                      <a:r>
                        <a:rPr kumimoji="0" lang="ru-RU" sz="2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она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хотела стать географом.  Самое яркое воспоминание детства  Веры Фёдоровны -</a:t>
                      </a: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посвящение в  пионеры, </a:t>
                      </a:r>
                      <a:r>
                        <a:rPr kumimoji="0" lang="ru-RU" sz="2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она целовала знамя, с</a:t>
                      </a: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гордостью повязала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красный галстук. Помнит, как  сами шили одежду, так как одеться было сложно</a:t>
                      </a: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 время войны. У</a:t>
                      </a: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аленькой Веры была одна единственная игрушка, куколка, сшитая из тряпочек. </a:t>
                      </a:r>
                      <a:endParaRPr kumimoji="0" lang="ru-RU" sz="2000" b="1" u="none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u="none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6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06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457200" y="714356"/>
            <a:ext cx="804389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42853"/>
          <a:ext cx="8501122" cy="516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0990"/>
                <a:gridCol w="1000132"/>
              </a:tblGrid>
              <a:tr h="81932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Элина</a:t>
                      </a:r>
                      <a:endParaRPr lang="ru-RU" sz="32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151259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 Школа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u="none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Когда</a:t>
                      </a: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ере исполнилось семь лет,</a:t>
                      </a: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она пошла в школу. Мама связала Вере чулки и сумочку, с которой Вера проходила до пятого класса. У Веры была единственна игрушка, которую сшила ей сестра Нина.  В то время в селе не было </a:t>
                      </a:r>
                      <a:r>
                        <a:rPr kumimoji="0" lang="ru-RU" sz="2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конфет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дети спасались мёдом. В школе было мало учителей. Нине приходилось обучать Веру на домашнем обучении. Вера очень</a:t>
                      </a:r>
                      <a:r>
                        <a:rPr kumimoji="0" lang="ru-RU" sz="20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хотела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стать учителем географии. В пятом классе Вера </a:t>
                      </a:r>
                      <a:r>
                        <a:rPr kumimoji="0" lang="ru-RU" sz="20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становится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пионеркой. На церемонии дети </a:t>
                      </a:r>
                      <a:r>
                        <a:rPr kumimoji="0" lang="ru-RU" sz="20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давали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клятву, целовали знамя, получали галстуки. </a:t>
                      </a:r>
                      <a:endParaRPr kumimoji="0" lang="ru-RU" sz="2000" b="1" u="none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u="none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50619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06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457200" y="714356"/>
            <a:ext cx="804389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214554"/>
            <a:ext cx="6900882" cy="40948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D:\Документы - Жана\Музей\конкурс 2013 Учителя\фото для музея\16 янворя\DSC030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46" y="0"/>
            <a:ext cx="592935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Документы - Жана\Музей\конкурс 2013 Учителя\фото для музея\16 янворя\DSC0306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143248"/>
            <a:ext cx="4714876" cy="3205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Документы - Жана\Музей\конкурс 2013 Учителя\фото для музея\16 янворя\DSC03067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4714876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334</TotalTime>
  <Words>679</Words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Структура биографического очерка имеет следующий вид:  </vt:lpstr>
      <vt:lpstr>Название статьи </vt:lpstr>
      <vt:lpstr>Родина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Лев Николаевич</dc:creator>
  <cp:lastModifiedBy>Наталья Николаевна</cp:lastModifiedBy>
  <cp:revision>55</cp:revision>
  <dcterms:created xsi:type="dcterms:W3CDTF">2013-11-06T10:42:18Z</dcterms:created>
  <dcterms:modified xsi:type="dcterms:W3CDTF">2014-06-03T06:34:55Z</dcterms:modified>
</cp:coreProperties>
</file>