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88" r:id="rId10"/>
    <p:sldId id="264" r:id="rId11"/>
    <p:sldId id="275" r:id="rId12"/>
    <p:sldId id="276" r:id="rId13"/>
    <p:sldId id="277" r:id="rId14"/>
    <p:sldId id="278" r:id="rId15"/>
    <p:sldId id="279" r:id="rId16"/>
    <p:sldId id="280" r:id="rId17"/>
    <p:sldId id="290" r:id="rId18"/>
    <p:sldId id="283" r:id="rId19"/>
    <p:sldId id="285" r:id="rId20"/>
    <p:sldId id="286" r:id="rId21"/>
    <p:sldId id="292" r:id="rId22"/>
    <p:sldId id="272" r:id="rId23"/>
    <p:sldId id="291" r:id="rId24"/>
    <p:sldId id="274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215C1E"/>
    <a:srgbClr val="0000CC"/>
    <a:srgbClr val="FF3399"/>
    <a:srgbClr val="B85808"/>
    <a:srgbClr val="00863D"/>
    <a:srgbClr val="2D7B29"/>
    <a:srgbClr val="00A249"/>
  </p:clrMru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0" autoAdjust="0"/>
    <p:restoredTop sz="94711" autoAdjust="0"/>
  </p:normalViewPr>
  <p:slideViewPr>
    <p:cSldViewPr>
      <p:cViewPr varScale="1">
        <p:scale>
          <a:sx n="83" d="100"/>
          <a:sy n="83" d="100"/>
        </p:scale>
        <p:origin x="-4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72;&#1085;&#1082;&#1077;&#1090;&#107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72;&#1085;&#1082;&#1077;&#1090;&#107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72;&#1085;&#1082;&#1077;&#1090;&#107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72;&#1085;&#1082;&#1077;&#1090;&#1072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72;&#1085;&#1082;&#1077;&#1090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Довольны ли вы, что Ваш ребенок посещает ЛДП?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Лист1!$B$6</c:f>
              <c:strCache>
                <c:ptCount val="1"/>
                <c:pt idx="0">
                  <c:v>Да</c:v>
                </c:pt>
              </c:strCache>
            </c:strRef>
          </c:tx>
          <c:dLbls>
            <c:dLbl>
              <c:idx val="0"/>
              <c:layout>
                <c:manualLayout>
                  <c:x val="3.7426638631069209E-2"/>
                  <c:y val="-4.6296296296296441E-3"/>
                </c:manualLayout>
              </c:layout>
              <c:showVal val="1"/>
            </c:dLbl>
            <c:dLbl>
              <c:idx val="1"/>
              <c:layout>
                <c:manualLayout>
                  <c:x val="2.33916491444182E-2"/>
                  <c:y val="-1.3888888888888933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Лист1!$C$4:$D$5</c:f>
              <c:strCache>
                <c:ptCount val="2"/>
                <c:pt idx="0">
                  <c:v>Начало сезона</c:v>
                </c:pt>
                <c:pt idx="1">
                  <c:v>Конец сезона</c:v>
                </c:pt>
              </c:strCache>
            </c:strRef>
          </c:cat>
          <c:val>
            <c:numRef>
              <c:f>Лист1!$C$6:$D$6</c:f>
              <c:numCache>
                <c:formatCode>0%</c:formatCode>
                <c:ptCount val="2"/>
                <c:pt idx="0">
                  <c:v>0.95000000000000062</c:v>
                </c:pt>
                <c:pt idx="1">
                  <c:v>0.99</c:v>
                </c:pt>
              </c:numCache>
            </c:numRef>
          </c:val>
        </c:ser>
        <c:ser>
          <c:idx val="1"/>
          <c:order val="1"/>
          <c:tx>
            <c:strRef>
              <c:f>Лист1!$B$7</c:f>
              <c:strCache>
                <c:ptCount val="1"/>
                <c:pt idx="0">
                  <c:v>Нет</c:v>
                </c:pt>
              </c:strCache>
            </c:strRef>
          </c:tx>
          <c:dLbls>
            <c:dLbl>
              <c:idx val="0"/>
              <c:layout>
                <c:manualLayout>
                  <c:x val="2.8069978973301879E-2"/>
                  <c:y val="-1.8518518518518479E-2"/>
                </c:manualLayout>
              </c:layout>
              <c:showVal val="1"/>
            </c:dLbl>
            <c:dLbl>
              <c:idx val="1"/>
              <c:layout>
                <c:manualLayout>
                  <c:x val="2.3391649144418287E-2"/>
                  <c:y val="-3.2407771945173719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Лист1!$C$4:$D$5</c:f>
              <c:strCache>
                <c:ptCount val="2"/>
                <c:pt idx="0">
                  <c:v>Начало сезона</c:v>
                </c:pt>
                <c:pt idx="1">
                  <c:v>Конец сезона</c:v>
                </c:pt>
              </c:strCache>
            </c:strRef>
          </c:cat>
          <c:val>
            <c:numRef>
              <c:f>Лист1!$C$7:$D$7</c:f>
              <c:numCache>
                <c:formatCode>0%</c:formatCode>
                <c:ptCount val="2"/>
                <c:pt idx="0">
                  <c:v>5.0000000000000093E-2</c:v>
                </c:pt>
                <c:pt idx="1">
                  <c:v>1.0000000000000023E-2</c:v>
                </c:pt>
              </c:numCache>
            </c:numRef>
          </c:val>
        </c:ser>
        <c:dLbls>
          <c:showVal val="1"/>
        </c:dLbls>
        <c:shape val="box"/>
        <c:axId val="71716864"/>
        <c:axId val="71718400"/>
        <c:axId val="0"/>
      </c:bar3DChart>
      <c:catAx>
        <c:axId val="717168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718400"/>
        <c:crosses val="autoZero"/>
        <c:auto val="1"/>
        <c:lblAlgn val="ctr"/>
        <c:lblOffset val="100"/>
      </c:catAx>
      <c:valAx>
        <c:axId val="71718400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71716864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lang="ru-RU" sz="160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b="1" i="0" u="none" strike="noStrike" kern="1200" baseline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 интересом ли Ваш ребенок посещает ДЛП?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Лист1!$B$13</c:f>
              <c:strCache>
                <c:ptCount val="1"/>
                <c:pt idx="0">
                  <c:v>Да</c:v>
                </c:pt>
              </c:strCache>
            </c:strRef>
          </c:tx>
          <c:dLbls>
            <c:dLbl>
              <c:idx val="0"/>
              <c:layout>
                <c:manualLayout>
                  <c:x val="2.1164098756017598E-2"/>
                  <c:y val="-3.7037037037037056E-2"/>
                </c:manualLayout>
              </c:layout>
              <c:showVal val="1"/>
            </c:dLbl>
            <c:dLbl>
              <c:idx val="1"/>
              <c:layout>
                <c:manualLayout>
                  <c:x val="3.8095377760831828E-2"/>
                  <c:y val="-1.8518518518518549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Лист1!$C$11:$D$12</c:f>
              <c:strCache>
                <c:ptCount val="2"/>
                <c:pt idx="0">
                  <c:v>Начало сезона</c:v>
                </c:pt>
                <c:pt idx="1">
                  <c:v>Конец сезона</c:v>
                </c:pt>
              </c:strCache>
            </c:strRef>
          </c:cat>
          <c:val>
            <c:numRef>
              <c:f>Лист1!$C$13:$D$13</c:f>
              <c:numCache>
                <c:formatCode>0%</c:formatCode>
                <c:ptCount val="2"/>
                <c:pt idx="0">
                  <c:v>0.60000000000000064</c:v>
                </c:pt>
                <c:pt idx="1">
                  <c:v>0.85000000000000064</c:v>
                </c:pt>
              </c:numCache>
            </c:numRef>
          </c:val>
        </c:ser>
        <c:ser>
          <c:idx val="1"/>
          <c:order val="1"/>
          <c:tx>
            <c:strRef>
              <c:f>Лист1!$B$14</c:f>
              <c:strCache>
                <c:ptCount val="1"/>
                <c:pt idx="0">
                  <c:v>Нет</c:v>
                </c:pt>
              </c:strCache>
            </c:strRef>
          </c:tx>
          <c:dLbls>
            <c:dLbl>
              <c:idx val="0"/>
              <c:layout>
                <c:manualLayout>
                  <c:x val="3.8095377760831696E-2"/>
                  <c:y val="-2.3148148148148147E-2"/>
                </c:manualLayout>
              </c:layout>
              <c:showVal val="1"/>
            </c:dLbl>
            <c:dLbl>
              <c:idx val="1"/>
              <c:layout>
                <c:manualLayout>
                  <c:x val="3.3862558009628244E-2"/>
                  <c:y val="-2.3148148148148064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Лист1!$C$11:$D$12</c:f>
              <c:strCache>
                <c:ptCount val="2"/>
                <c:pt idx="0">
                  <c:v>Начало сезона</c:v>
                </c:pt>
                <c:pt idx="1">
                  <c:v>Конец сезона</c:v>
                </c:pt>
              </c:strCache>
            </c:strRef>
          </c:cat>
          <c:val>
            <c:numRef>
              <c:f>Лист1!$C$14:$D$14</c:f>
              <c:numCache>
                <c:formatCode>0%</c:formatCode>
                <c:ptCount val="2"/>
                <c:pt idx="0">
                  <c:v>0.30000000000000032</c:v>
                </c:pt>
                <c:pt idx="1">
                  <c:v>0.1</c:v>
                </c:pt>
              </c:numCache>
            </c:numRef>
          </c:val>
        </c:ser>
        <c:dLbls>
          <c:showVal val="1"/>
        </c:dLbls>
        <c:shape val="box"/>
        <c:axId val="72289280"/>
        <c:axId val="72299264"/>
        <c:axId val="0"/>
      </c:bar3DChart>
      <c:catAx>
        <c:axId val="7228928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299264"/>
        <c:crosses val="autoZero"/>
        <c:auto val="1"/>
        <c:lblAlgn val="ctr"/>
        <c:lblOffset val="100"/>
      </c:catAx>
      <c:valAx>
        <c:axId val="72299264"/>
        <c:scaling>
          <c:orientation val="minMax"/>
        </c:scaling>
        <c:delete val="1"/>
        <c:axPos val="l"/>
        <c:numFmt formatCode="0%" sourceLinked="1"/>
        <c:tickLblPos val="none"/>
        <c:crossAx val="7228928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lang="ru-RU" sz="160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Удовлетворены ли Вы информацией, о проводимых мероприятиях в ЛДП?</a:t>
            </a:r>
          </a:p>
        </c:rich>
      </c:tx>
      <c:layout>
        <c:manualLayout>
          <c:xMode val="edge"/>
          <c:yMode val="edge"/>
          <c:x val="0.14691666666666703"/>
          <c:y val="4.6296296296296426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Лист1!$C$19</c:f>
              <c:strCache>
                <c:ptCount val="1"/>
                <c:pt idx="0">
                  <c:v>Начало сезона</c:v>
                </c:pt>
              </c:strCache>
            </c:strRef>
          </c:tx>
          <c:dLbls>
            <c:dLbl>
              <c:idx val="2"/>
              <c:layout>
                <c:manualLayout>
                  <c:x val="1.0884377062246641E-2"/>
                  <c:y val="-8.487556272013422E-17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Лист1!$B$20:$B$22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всега</c:v>
                </c:pt>
              </c:strCache>
            </c:strRef>
          </c:cat>
          <c:val>
            <c:numRef>
              <c:f>Лист1!$C$20:$C$22</c:f>
              <c:numCache>
                <c:formatCode>0%</c:formatCode>
                <c:ptCount val="3"/>
                <c:pt idx="0">
                  <c:v>0.8</c:v>
                </c:pt>
                <c:pt idx="1">
                  <c:v>0.14000000000000001</c:v>
                </c:pt>
                <c:pt idx="2">
                  <c:v>6.0000000000000032E-2</c:v>
                </c:pt>
              </c:numCache>
            </c:numRef>
          </c:val>
        </c:ser>
        <c:ser>
          <c:idx val="1"/>
          <c:order val="1"/>
          <c:tx>
            <c:strRef>
              <c:f>Лист1!$D$19</c:f>
              <c:strCache>
                <c:ptCount val="1"/>
                <c:pt idx="0">
                  <c:v>Конец сезона</c:v>
                </c:pt>
              </c:strCache>
            </c:strRef>
          </c:tx>
          <c:dLbls>
            <c:dLbl>
              <c:idx val="0"/>
              <c:layout>
                <c:manualLayout>
                  <c:x val="3.6281256874155537E-2"/>
                  <c:y val="-2.3148148148148147E-2"/>
                </c:manualLayout>
              </c:layout>
              <c:showVal val="1"/>
            </c:dLbl>
            <c:dLbl>
              <c:idx val="1"/>
              <c:layout>
                <c:manualLayout>
                  <c:x val="2.5396879811908798E-2"/>
                  <c:y val="-2.3148148148148147E-2"/>
                </c:manualLayout>
              </c:layout>
              <c:showVal val="1"/>
            </c:dLbl>
            <c:dLbl>
              <c:idx val="2"/>
              <c:layout>
                <c:manualLayout>
                  <c:x val="4.3537508248986563E-2"/>
                  <c:y val="-8.487556272013422E-17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Лист1!$B$20:$B$22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всега</c:v>
                </c:pt>
              </c:strCache>
            </c:strRef>
          </c:cat>
          <c:val>
            <c:numRef>
              <c:f>Лист1!$D$20:$D$22</c:f>
              <c:numCache>
                <c:formatCode>0%</c:formatCode>
                <c:ptCount val="3"/>
                <c:pt idx="0">
                  <c:v>0.95000000000000062</c:v>
                </c:pt>
                <c:pt idx="1">
                  <c:v>0</c:v>
                </c:pt>
                <c:pt idx="2">
                  <c:v>0.05</c:v>
                </c:pt>
              </c:numCache>
            </c:numRef>
          </c:val>
        </c:ser>
        <c:dLbls>
          <c:showVal val="1"/>
        </c:dLbls>
        <c:shape val="box"/>
        <c:axId val="72333568"/>
        <c:axId val="72347648"/>
        <c:axId val="0"/>
      </c:bar3DChart>
      <c:catAx>
        <c:axId val="7233356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347648"/>
        <c:crosses val="autoZero"/>
        <c:auto val="1"/>
        <c:lblAlgn val="ctr"/>
        <c:lblOffset val="100"/>
      </c:catAx>
      <c:valAx>
        <c:axId val="72347648"/>
        <c:scaling>
          <c:orientation val="minMax"/>
        </c:scaling>
        <c:delete val="1"/>
        <c:axPos val="l"/>
        <c:numFmt formatCode="0%" sourceLinked="1"/>
        <c:tickLblPos val="none"/>
        <c:crossAx val="72333568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b="1" i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lang="ru-RU" sz="160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b="1" i="0" u="none" strike="noStrike" kern="1200" baseline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Удовлетворяют ли Вас </a:t>
            </a:r>
            <a:r>
              <a:rPr lang="ru-RU" sz="1600" b="1" i="0" u="none" strike="noStrike" kern="1200" baseline="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взаимотношения</a:t>
            </a:r>
            <a:r>
              <a:rPr lang="ru-RU" sz="1600" b="1" i="0" u="none" strike="noStrike" kern="1200" baseline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педагогов и Вашего ребенка?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Лист1!$C$28</c:f>
              <c:strCache>
                <c:ptCount val="1"/>
                <c:pt idx="0">
                  <c:v>Начало сезона</c:v>
                </c:pt>
              </c:strCache>
            </c:strRef>
          </c:tx>
          <c:dLbls>
            <c:dLbl>
              <c:idx val="1"/>
              <c:layout>
                <c:manualLayout>
                  <c:x val="2.4888714689661022E-2"/>
                  <c:y val="-9.2592592592592952E-3"/>
                </c:manualLayout>
              </c:layout>
              <c:showVal val="1"/>
            </c:dLbl>
            <c:dLbl>
              <c:idx val="2"/>
              <c:layout>
                <c:manualLayout>
                  <c:x val="1.7777653349757845E-2"/>
                  <c:y val="4.6296296296297222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Лист1!$B$29:$B$31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всега</c:v>
                </c:pt>
              </c:strCache>
            </c:strRef>
          </c:cat>
          <c:val>
            <c:numRef>
              <c:f>Лист1!$C$29:$C$31</c:f>
              <c:numCache>
                <c:formatCode>0%</c:formatCode>
                <c:ptCount val="3"/>
                <c:pt idx="0">
                  <c:v>0.9</c:v>
                </c:pt>
                <c:pt idx="1">
                  <c:v>2.0000000000000011E-2</c:v>
                </c:pt>
                <c:pt idx="2">
                  <c:v>8.0000000000000043E-2</c:v>
                </c:pt>
              </c:numCache>
            </c:numRef>
          </c:val>
        </c:ser>
        <c:ser>
          <c:idx val="1"/>
          <c:order val="1"/>
          <c:tx>
            <c:strRef>
              <c:f>Лист1!$D$28</c:f>
              <c:strCache>
                <c:ptCount val="1"/>
                <c:pt idx="0">
                  <c:v>Конец сезона</c:v>
                </c:pt>
              </c:strCache>
            </c:strRef>
          </c:tx>
          <c:dLbls>
            <c:dLbl>
              <c:idx val="0"/>
              <c:layout>
                <c:manualLayout>
                  <c:x val="2.844424535961255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3.5555306699515801E-2"/>
                  <c:y val="-1.8518518518518549E-2"/>
                </c:manualLayout>
              </c:layout>
              <c:showVal val="1"/>
            </c:dLbl>
            <c:dLbl>
              <c:idx val="2"/>
              <c:layout>
                <c:manualLayout>
                  <c:x val="2.8444245359612551E-2"/>
                  <c:y val="-8.487556272013422E-17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Лист1!$B$29:$B$31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всега</c:v>
                </c:pt>
              </c:strCache>
            </c:strRef>
          </c:cat>
          <c:val>
            <c:numRef>
              <c:f>Лист1!$D$29:$D$31</c:f>
              <c:numCache>
                <c:formatCode>0%</c:formatCode>
                <c:ptCount val="3"/>
                <c:pt idx="0">
                  <c:v>0.94000000000000061</c:v>
                </c:pt>
                <c:pt idx="1">
                  <c:v>0</c:v>
                </c:pt>
                <c:pt idx="2">
                  <c:v>6.0000000000000032E-2</c:v>
                </c:pt>
              </c:numCache>
            </c:numRef>
          </c:val>
        </c:ser>
        <c:dLbls>
          <c:showVal val="1"/>
        </c:dLbls>
        <c:shape val="box"/>
        <c:axId val="72582656"/>
        <c:axId val="72584192"/>
        <c:axId val="0"/>
      </c:bar3DChart>
      <c:catAx>
        <c:axId val="7258265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584192"/>
        <c:crosses val="autoZero"/>
        <c:auto val="1"/>
        <c:lblAlgn val="ctr"/>
        <c:lblOffset val="100"/>
      </c:catAx>
      <c:valAx>
        <c:axId val="72584192"/>
        <c:scaling>
          <c:orientation val="minMax"/>
        </c:scaling>
        <c:delete val="1"/>
        <c:axPos val="l"/>
        <c:numFmt formatCode="0%" sourceLinked="1"/>
        <c:tickLblPos val="none"/>
        <c:crossAx val="7258265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 algn="ctr" rtl="0">
              <a:defRPr lang="ru-RU" sz="160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Оцените работу по баллам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Лист1!$B$35</c:f>
              <c:strCache>
                <c:ptCount val="1"/>
                <c:pt idx="0">
                  <c:v>4 бал.</c:v>
                </c:pt>
              </c:strCache>
            </c:strRef>
          </c:tx>
          <c:dLbls>
            <c:dLbl>
              <c:idx val="0"/>
              <c:layout>
                <c:manualLayout>
                  <c:x val="1.3008039036408197E-2"/>
                  <c:y val="-1.3888888888888923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1.3888888888888923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Лист1!$C$35:$D$35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</c:ser>
        <c:ser>
          <c:idx val="1"/>
          <c:order val="1"/>
          <c:tx>
            <c:strRef>
              <c:f>Лист1!$B$36</c:f>
              <c:strCache>
                <c:ptCount val="1"/>
                <c:pt idx="0">
                  <c:v>5 бал.</c:v>
                </c:pt>
              </c:strCache>
            </c:strRef>
          </c:tx>
          <c:dLbls>
            <c:dLbl>
              <c:idx val="0"/>
              <c:layout>
                <c:manualLayout>
                  <c:x val="2.6016078072816404E-2"/>
                  <c:y val="-9.2592592592592952E-3"/>
                </c:manualLayout>
              </c:layout>
              <c:showVal val="1"/>
            </c:dLbl>
            <c:dLbl>
              <c:idx val="1"/>
              <c:layout>
                <c:manualLayout>
                  <c:x val="3.9024117109224501E-2"/>
                  <c:y val="-1.3888888888888923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Лист1!$C$36:$D$36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</c:ser>
        <c:dLbls>
          <c:showVal val="1"/>
        </c:dLbls>
        <c:shape val="box"/>
        <c:axId val="72631040"/>
        <c:axId val="72632576"/>
        <c:axId val="0"/>
      </c:bar3DChart>
      <c:catAx>
        <c:axId val="72631040"/>
        <c:scaling>
          <c:orientation val="minMax"/>
        </c:scaling>
        <c:delete val="1"/>
        <c:axPos val="b"/>
        <c:majorTickMark val="none"/>
        <c:tickLblPos val="none"/>
        <c:crossAx val="72632576"/>
        <c:crosses val="autoZero"/>
        <c:auto val="1"/>
        <c:lblAlgn val="ctr"/>
        <c:lblOffset val="100"/>
      </c:catAx>
      <c:valAx>
        <c:axId val="72632576"/>
        <c:scaling>
          <c:orientation val="minMax"/>
        </c:scaling>
        <c:delete val="1"/>
        <c:axPos val="l"/>
        <c:numFmt formatCode="0%" sourceLinked="1"/>
        <c:tickLblPos val="none"/>
        <c:crossAx val="7263104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7DC421-300E-46D4-99C2-B00C4A2F333D}" type="doc">
      <dgm:prSet loTypeId="urn:microsoft.com/office/officeart/2005/8/layout/hierarchy3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1E37CE2-BDDE-4AF5-923B-CC07AF3A883A}">
      <dgm:prSet phldrT="[Текст]" custT="1"/>
      <dgm:spPr>
        <a:solidFill>
          <a:srgbClr val="0000CC"/>
        </a:solidFill>
      </dgm:spPr>
      <dgm:t>
        <a:bodyPr/>
        <a:lstStyle/>
        <a:p>
          <a:r>
            <a:rPr lang="ru-RU" sz="2800" b="1" dirty="0" smtClean="0">
              <a:latin typeface="Times New Roman"/>
              <a:ea typeface="Times New Roman"/>
            </a:rPr>
            <a:t>Воспитательные</a:t>
          </a:r>
          <a:r>
            <a:rPr lang="ru-RU" sz="2000" b="1" dirty="0" smtClean="0">
              <a:latin typeface="Times New Roman"/>
              <a:ea typeface="Times New Roman"/>
            </a:rPr>
            <a:t>:</a:t>
          </a:r>
          <a:endParaRPr lang="ru-RU" sz="2000" dirty="0"/>
        </a:p>
      </dgm:t>
    </dgm:pt>
    <dgm:pt modelId="{69C77597-CECA-45B6-A8A4-19399A5706D1}" type="parTrans" cxnId="{28F34503-5B31-4586-BDDF-ADCD32D45B9B}">
      <dgm:prSet/>
      <dgm:spPr/>
      <dgm:t>
        <a:bodyPr/>
        <a:lstStyle/>
        <a:p>
          <a:endParaRPr lang="ru-RU"/>
        </a:p>
      </dgm:t>
    </dgm:pt>
    <dgm:pt modelId="{9A90C185-C9D3-4CDB-8BA2-565BD038B42B}" type="sibTrans" cxnId="{28F34503-5B31-4586-BDDF-ADCD32D45B9B}">
      <dgm:prSet/>
      <dgm:spPr/>
      <dgm:t>
        <a:bodyPr/>
        <a:lstStyle/>
        <a:p>
          <a:endParaRPr lang="ru-RU"/>
        </a:p>
      </dgm:t>
    </dgm:pt>
    <dgm:pt modelId="{EB68E1E5-CF77-4C1A-8DA2-B107B018C43A}">
      <dgm:prSet phldrT="[Текст]"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FF3399"/>
          </a:solidFill>
        </a:ln>
      </dgm:spPr>
      <dgm:t>
        <a:bodyPr/>
        <a:lstStyle/>
        <a:p>
          <a:pPr algn="ctr"/>
          <a:r>
            <a:rPr lang="ru-RU" sz="2400" b="1" dirty="0" smtClean="0">
              <a:latin typeface="Times New Roman"/>
              <a:ea typeface="Times New Roman"/>
            </a:rPr>
            <a:t>воспитание любви, бережного отношения, уважения к историческому и духовному наследию своей малой Родины: городу Новосибирску, Октябрьскому району</a:t>
          </a:r>
          <a:endParaRPr lang="ru-RU" sz="2400" b="1" dirty="0"/>
        </a:p>
      </dgm:t>
    </dgm:pt>
    <dgm:pt modelId="{4C794372-479F-4FCF-998B-4E1614B19522}" type="parTrans" cxnId="{67A9A9B6-DF45-4880-BAF0-B468860CFBEF}">
      <dgm:prSet/>
      <dgm:spPr/>
      <dgm:t>
        <a:bodyPr/>
        <a:lstStyle/>
        <a:p>
          <a:endParaRPr lang="ru-RU"/>
        </a:p>
      </dgm:t>
    </dgm:pt>
    <dgm:pt modelId="{70B3F446-8E9C-4449-8290-916E22950E3B}" type="sibTrans" cxnId="{67A9A9B6-DF45-4880-BAF0-B468860CFBEF}">
      <dgm:prSet/>
      <dgm:spPr/>
      <dgm:t>
        <a:bodyPr/>
        <a:lstStyle/>
        <a:p>
          <a:endParaRPr lang="ru-RU"/>
        </a:p>
      </dgm:t>
    </dgm:pt>
    <dgm:pt modelId="{087BE617-8D49-4FB3-9A97-070F81A5C4D7}">
      <dgm:prSet phldrT="[Текст]"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FF3399"/>
          </a:solidFill>
        </a:ln>
      </dgm:spPr>
      <dgm:t>
        <a:bodyPr/>
        <a:lstStyle/>
        <a:p>
          <a:r>
            <a:rPr lang="ru-RU" sz="2400" b="1" dirty="0" smtClean="0">
              <a:latin typeface="Times New Roman"/>
              <a:ea typeface="Times New Roman"/>
            </a:rPr>
            <a:t>содействие  формированию активной жизненной позиции школьников</a:t>
          </a:r>
          <a:endParaRPr lang="ru-RU" sz="2400" b="1" dirty="0"/>
        </a:p>
      </dgm:t>
    </dgm:pt>
    <dgm:pt modelId="{D699A3E1-96CE-4868-AC2F-E95A722535FD}" type="parTrans" cxnId="{755B20CD-7B58-4F70-A66F-82E1003573ED}">
      <dgm:prSet/>
      <dgm:spPr/>
      <dgm:t>
        <a:bodyPr/>
        <a:lstStyle/>
        <a:p>
          <a:endParaRPr lang="ru-RU"/>
        </a:p>
      </dgm:t>
    </dgm:pt>
    <dgm:pt modelId="{3036AAB9-E77E-4E52-B8EA-4E52FA7AFFC2}" type="sibTrans" cxnId="{755B20CD-7B58-4F70-A66F-82E1003573ED}">
      <dgm:prSet/>
      <dgm:spPr/>
      <dgm:t>
        <a:bodyPr/>
        <a:lstStyle/>
        <a:p>
          <a:endParaRPr lang="ru-RU"/>
        </a:p>
      </dgm:t>
    </dgm:pt>
    <dgm:pt modelId="{B5E6F442-290C-4318-B6BD-9841AA5D7353}">
      <dgm:prSet phldrT="[Текст]"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FF3399"/>
          </a:solidFill>
        </a:ln>
      </dgm:spPr>
      <dgm:t>
        <a:bodyPr/>
        <a:lstStyle/>
        <a:p>
          <a:r>
            <a:rPr lang="ru-RU" sz="2400" b="1" dirty="0" smtClean="0">
              <a:latin typeface="Times New Roman"/>
              <a:ea typeface="Times New Roman"/>
            </a:rPr>
            <a:t>создание условий, способствующих формированию навыков здорового образа жизни</a:t>
          </a:r>
          <a:endParaRPr lang="ru-RU" sz="2400" b="1" dirty="0"/>
        </a:p>
      </dgm:t>
    </dgm:pt>
    <dgm:pt modelId="{A70BE9C5-3E8E-45BC-9E15-D4FF059D9081}" type="parTrans" cxnId="{98869300-5466-4C93-86E2-610525260553}">
      <dgm:prSet/>
      <dgm:spPr/>
      <dgm:t>
        <a:bodyPr/>
        <a:lstStyle/>
        <a:p>
          <a:endParaRPr lang="ru-RU"/>
        </a:p>
      </dgm:t>
    </dgm:pt>
    <dgm:pt modelId="{00FF4E0A-34F9-4E53-807B-8FDEDEFE4C78}" type="sibTrans" cxnId="{98869300-5466-4C93-86E2-610525260553}">
      <dgm:prSet/>
      <dgm:spPr/>
      <dgm:t>
        <a:bodyPr/>
        <a:lstStyle/>
        <a:p>
          <a:endParaRPr lang="ru-RU"/>
        </a:p>
      </dgm:t>
    </dgm:pt>
    <dgm:pt modelId="{87D5CAA0-3067-4A0F-ABDF-C3CD08AF0F2F}">
      <dgm:prSet phldrT="[Текст]"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FF3399"/>
          </a:solidFill>
        </a:ln>
      </dgm:spPr>
      <dgm:t>
        <a:bodyPr/>
        <a:lstStyle/>
        <a:p>
          <a:r>
            <a:rPr lang="ru-RU" sz="2400" b="1" dirty="0" smtClean="0">
              <a:latin typeface="Times New Roman"/>
              <a:ea typeface="Times New Roman"/>
            </a:rPr>
            <a:t>создание  условий  для воспитания культуры общения между детьми разного возраста</a:t>
          </a:r>
          <a:endParaRPr lang="ru-RU" sz="2000" b="1" dirty="0"/>
        </a:p>
      </dgm:t>
    </dgm:pt>
    <dgm:pt modelId="{550FCC69-ED72-43E9-8301-5EF120167532}" type="parTrans" cxnId="{FA10611E-B1FA-425D-A7F8-0D4FF47B20F5}">
      <dgm:prSet/>
      <dgm:spPr/>
      <dgm:t>
        <a:bodyPr/>
        <a:lstStyle/>
        <a:p>
          <a:endParaRPr lang="ru-RU"/>
        </a:p>
      </dgm:t>
    </dgm:pt>
    <dgm:pt modelId="{BF0B0C3A-EABD-469D-8E93-03E3DAB55D14}" type="sibTrans" cxnId="{FA10611E-B1FA-425D-A7F8-0D4FF47B20F5}">
      <dgm:prSet/>
      <dgm:spPr/>
      <dgm:t>
        <a:bodyPr/>
        <a:lstStyle/>
        <a:p>
          <a:endParaRPr lang="ru-RU"/>
        </a:p>
      </dgm:t>
    </dgm:pt>
    <dgm:pt modelId="{BBA7E786-6FF8-4FA6-810F-8DA3EC06E09A}">
      <dgm:prSet phldrT="[Текст]"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FF3399"/>
          </a:solidFill>
        </a:ln>
      </dgm:spPr>
      <dgm:t>
        <a:bodyPr/>
        <a:lstStyle/>
        <a:p>
          <a:r>
            <a:rPr lang="ru-RU" sz="2400" b="1" dirty="0" smtClean="0">
              <a:latin typeface="Times New Roman"/>
              <a:ea typeface="Times New Roman"/>
            </a:rPr>
            <a:t>создание  условий для личностного развития каждого ребёнка</a:t>
          </a:r>
          <a:endParaRPr lang="ru-RU" sz="2400" b="1" dirty="0"/>
        </a:p>
      </dgm:t>
    </dgm:pt>
    <dgm:pt modelId="{36194B27-C754-4D5C-A265-CEFACDFCD584}" type="parTrans" cxnId="{76027B08-6167-42FD-AE29-D2A768B4F650}">
      <dgm:prSet/>
      <dgm:spPr/>
      <dgm:t>
        <a:bodyPr/>
        <a:lstStyle/>
        <a:p>
          <a:endParaRPr lang="ru-RU"/>
        </a:p>
      </dgm:t>
    </dgm:pt>
    <dgm:pt modelId="{3CDB5F42-ED7A-47A3-B437-2C7809FBFBDB}" type="sibTrans" cxnId="{76027B08-6167-42FD-AE29-D2A768B4F650}">
      <dgm:prSet/>
      <dgm:spPr/>
      <dgm:t>
        <a:bodyPr/>
        <a:lstStyle/>
        <a:p>
          <a:endParaRPr lang="ru-RU"/>
        </a:p>
      </dgm:t>
    </dgm:pt>
    <dgm:pt modelId="{B6EEA431-6B71-4C19-987E-8BDD7CFA28DE}" type="pres">
      <dgm:prSet presAssocID="{0A7DC421-300E-46D4-99C2-B00C4A2F333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58D57E2-9CA8-45E3-9691-73EE57506274}" type="pres">
      <dgm:prSet presAssocID="{A1E37CE2-BDDE-4AF5-923B-CC07AF3A883A}" presName="root" presStyleCnt="0"/>
      <dgm:spPr/>
    </dgm:pt>
    <dgm:pt modelId="{453A24FD-7B38-4377-8BB9-4DE25CB8863A}" type="pres">
      <dgm:prSet presAssocID="{A1E37CE2-BDDE-4AF5-923B-CC07AF3A883A}" presName="rootComposite" presStyleCnt="0"/>
      <dgm:spPr/>
    </dgm:pt>
    <dgm:pt modelId="{95DDDE67-CAF1-4266-A0B1-442868F30B00}" type="pres">
      <dgm:prSet presAssocID="{A1E37CE2-BDDE-4AF5-923B-CC07AF3A883A}" presName="rootText" presStyleLbl="node1" presStyleIdx="0" presStyleCnt="1" custScaleX="452000" custScaleY="184302"/>
      <dgm:spPr/>
      <dgm:t>
        <a:bodyPr/>
        <a:lstStyle/>
        <a:p>
          <a:endParaRPr lang="ru-RU"/>
        </a:p>
      </dgm:t>
    </dgm:pt>
    <dgm:pt modelId="{849E8669-588A-4072-80C6-CF3C8B1E5A52}" type="pres">
      <dgm:prSet presAssocID="{A1E37CE2-BDDE-4AF5-923B-CC07AF3A883A}" presName="rootConnector" presStyleLbl="node1" presStyleIdx="0" presStyleCnt="1"/>
      <dgm:spPr/>
      <dgm:t>
        <a:bodyPr/>
        <a:lstStyle/>
        <a:p>
          <a:endParaRPr lang="ru-RU"/>
        </a:p>
      </dgm:t>
    </dgm:pt>
    <dgm:pt modelId="{8A9920DC-B51F-46B9-87F6-B5EF541E8C4D}" type="pres">
      <dgm:prSet presAssocID="{A1E37CE2-BDDE-4AF5-923B-CC07AF3A883A}" presName="childShape" presStyleCnt="0"/>
      <dgm:spPr/>
    </dgm:pt>
    <dgm:pt modelId="{71064195-57A4-432B-ACDA-960AF00D7528}" type="pres">
      <dgm:prSet presAssocID="{4C794372-479F-4FCF-998B-4E1614B19522}" presName="Name13" presStyleLbl="parChTrans1D2" presStyleIdx="0" presStyleCnt="5"/>
      <dgm:spPr/>
      <dgm:t>
        <a:bodyPr/>
        <a:lstStyle/>
        <a:p>
          <a:endParaRPr lang="ru-RU"/>
        </a:p>
      </dgm:t>
    </dgm:pt>
    <dgm:pt modelId="{7FE04D29-364F-4360-B2D4-A06DFE2FAE7E}" type="pres">
      <dgm:prSet presAssocID="{EB68E1E5-CF77-4C1A-8DA2-B107B018C43A}" presName="childText" presStyleLbl="bgAcc1" presStyleIdx="0" presStyleCnt="5" custScaleX="1350776" custScaleY="340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93870F-AA8D-4CA0-B1CC-E008174E3772}" type="pres">
      <dgm:prSet presAssocID="{D699A3E1-96CE-4868-AC2F-E95A722535FD}" presName="Name13" presStyleLbl="parChTrans1D2" presStyleIdx="1" presStyleCnt="5"/>
      <dgm:spPr/>
      <dgm:t>
        <a:bodyPr/>
        <a:lstStyle/>
        <a:p>
          <a:endParaRPr lang="ru-RU"/>
        </a:p>
      </dgm:t>
    </dgm:pt>
    <dgm:pt modelId="{281D3D04-9A34-431A-8EEC-B1E5ACDA4A03}" type="pres">
      <dgm:prSet presAssocID="{087BE617-8D49-4FB3-9A97-070F81A5C4D7}" presName="childText" presStyleLbl="bgAcc1" presStyleIdx="1" presStyleCnt="5" custScaleX="1350776" custScaleY="2428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516D-B5CD-418E-B967-8EBF0CBE8E97}" type="pres">
      <dgm:prSet presAssocID="{550FCC69-ED72-43E9-8301-5EF120167532}" presName="Name13" presStyleLbl="parChTrans1D2" presStyleIdx="2" presStyleCnt="5"/>
      <dgm:spPr/>
      <dgm:t>
        <a:bodyPr/>
        <a:lstStyle/>
        <a:p>
          <a:endParaRPr lang="ru-RU"/>
        </a:p>
      </dgm:t>
    </dgm:pt>
    <dgm:pt modelId="{C6BE5B1C-2772-44CB-9CED-7963F264F7D1}" type="pres">
      <dgm:prSet presAssocID="{87D5CAA0-3067-4A0F-ABDF-C3CD08AF0F2F}" presName="childText" presStyleLbl="bgAcc1" presStyleIdx="2" presStyleCnt="5" custScaleX="1350776" custScaleY="2428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6DC83-87A2-4611-9225-340317357DD2}" type="pres">
      <dgm:prSet presAssocID="{36194B27-C754-4D5C-A265-CEFACDFCD584}" presName="Name13" presStyleLbl="parChTrans1D2" presStyleIdx="3" presStyleCnt="5"/>
      <dgm:spPr/>
      <dgm:t>
        <a:bodyPr/>
        <a:lstStyle/>
        <a:p>
          <a:endParaRPr lang="ru-RU"/>
        </a:p>
      </dgm:t>
    </dgm:pt>
    <dgm:pt modelId="{7B725BE7-D3E7-4B74-BA5D-F2FB0D62698A}" type="pres">
      <dgm:prSet presAssocID="{BBA7E786-6FF8-4FA6-810F-8DA3EC06E09A}" presName="childText" presStyleLbl="bgAcc1" presStyleIdx="3" presStyleCnt="5" custScaleX="1350776" custScaleY="192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06CEC-8E8D-4211-A5B2-6D912099F8B8}" type="pres">
      <dgm:prSet presAssocID="{A70BE9C5-3E8E-45BC-9E15-D4FF059D9081}" presName="Name13" presStyleLbl="parChTrans1D2" presStyleIdx="4" presStyleCnt="5"/>
      <dgm:spPr/>
      <dgm:t>
        <a:bodyPr/>
        <a:lstStyle/>
        <a:p>
          <a:endParaRPr lang="ru-RU"/>
        </a:p>
      </dgm:t>
    </dgm:pt>
    <dgm:pt modelId="{4E7D5E8D-5593-4A44-B245-80957C412E97}" type="pres">
      <dgm:prSet presAssocID="{B5E6F442-290C-4318-B6BD-9841AA5D7353}" presName="childText" presStyleLbl="bgAcc1" presStyleIdx="4" presStyleCnt="5" custScaleX="1350776" custScaleY="2428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869300-5466-4C93-86E2-610525260553}" srcId="{A1E37CE2-BDDE-4AF5-923B-CC07AF3A883A}" destId="{B5E6F442-290C-4318-B6BD-9841AA5D7353}" srcOrd="4" destOrd="0" parTransId="{A70BE9C5-3E8E-45BC-9E15-D4FF059D9081}" sibTransId="{00FF4E0A-34F9-4E53-807B-8FDEDEFE4C78}"/>
    <dgm:cxn modelId="{C3284FA7-5379-4E2C-ADAB-1F6196E43645}" type="presOf" srcId="{A70BE9C5-3E8E-45BC-9E15-D4FF059D9081}" destId="{DD906CEC-8E8D-4211-A5B2-6D912099F8B8}" srcOrd="0" destOrd="0" presId="urn:microsoft.com/office/officeart/2005/8/layout/hierarchy3"/>
    <dgm:cxn modelId="{67A9A9B6-DF45-4880-BAF0-B468860CFBEF}" srcId="{A1E37CE2-BDDE-4AF5-923B-CC07AF3A883A}" destId="{EB68E1E5-CF77-4C1A-8DA2-B107B018C43A}" srcOrd="0" destOrd="0" parTransId="{4C794372-479F-4FCF-998B-4E1614B19522}" sibTransId="{70B3F446-8E9C-4449-8290-916E22950E3B}"/>
    <dgm:cxn modelId="{B7F36841-C451-4248-962C-7C173F09861F}" type="presOf" srcId="{36194B27-C754-4D5C-A265-CEFACDFCD584}" destId="{41C6DC83-87A2-4611-9225-340317357DD2}" srcOrd="0" destOrd="0" presId="urn:microsoft.com/office/officeart/2005/8/layout/hierarchy3"/>
    <dgm:cxn modelId="{E8EE889F-0896-4BF4-B151-43C5551090CD}" type="presOf" srcId="{B5E6F442-290C-4318-B6BD-9841AA5D7353}" destId="{4E7D5E8D-5593-4A44-B245-80957C412E97}" srcOrd="0" destOrd="0" presId="urn:microsoft.com/office/officeart/2005/8/layout/hierarchy3"/>
    <dgm:cxn modelId="{4419C354-3693-4448-94B0-3B0874519F52}" type="presOf" srcId="{A1E37CE2-BDDE-4AF5-923B-CC07AF3A883A}" destId="{95DDDE67-CAF1-4266-A0B1-442868F30B00}" srcOrd="0" destOrd="0" presId="urn:microsoft.com/office/officeart/2005/8/layout/hierarchy3"/>
    <dgm:cxn modelId="{76027B08-6167-42FD-AE29-D2A768B4F650}" srcId="{A1E37CE2-BDDE-4AF5-923B-CC07AF3A883A}" destId="{BBA7E786-6FF8-4FA6-810F-8DA3EC06E09A}" srcOrd="3" destOrd="0" parTransId="{36194B27-C754-4D5C-A265-CEFACDFCD584}" sibTransId="{3CDB5F42-ED7A-47A3-B437-2C7809FBFBDB}"/>
    <dgm:cxn modelId="{A3BE2489-9257-46C4-B2E7-D25D6D224EDF}" type="presOf" srcId="{550FCC69-ED72-43E9-8301-5EF120167532}" destId="{1609516D-B5CD-418E-B967-8EBF0CBE8E97}" srcOrd="0" destOrd="0" presId="urn:microsoft.com/office/officeart/2005/8/layout/hierarchy3"/>
    <dgm:cxn modelId="{DF8547DF-1B1A-4B2F-A060-8C938766457C}" type="presOf" srcId="{0A7DC421-300E-46D4-99C2-B00C4A2F333D}" destId="{B6EEA431-6B71-4C19-987E-8BDD7CFA28DE}" srcOrd="0" destOrd="0" presId="urn:microsoft.com/office/officeart/2005/8/layout/hierarchy3"/>
    <dgm:cxn modelId="{28F34503-5B31-4586-BDDF-ADCD32D45B9B}" srcId="{0A7DC421-300E-46D4-99C2-B00C4A2F333D}" destId="{A1E37CE2-BDDE-4AF5-923B-CC07AF3A883A}" srcOrd="0" destOrd="0" parTransId="{69C77597-CECA-45B6-A8A4-19399A5706D1}" sibTransId="{9A90C185-C9D3-4CDB-8BA2-565BD038B42B}"/>
    <dgm:cxn modelId="{755B20CD-7B58-4F70-A66F-82E1003573ED}" srcId="{A1E37CE2-BDDE-4AF5-923B-CC07AF3A883A}" destId="{087BE617-8D49-4FB3-9A97-070F81A5C4D7}" srcOrd="1" destOrd="0" parTransId="{D699A3E1-96CE-4868-AC2F-E95A722535FD}" sibTransId="{3036AAB9-E77E-4E52-B8EA-4E52FA7AFFC2}"/>
    <dgm:cxn modelId="{E7D25B5A-B0D8-4674-8436-AC6BDEAD2C75}" type="presOf" srcId="{4C794372-479F-4FCF-998B-4E1614B19522}" destId="{71064195-57A4-432B-ACDA-960AF00D7528}" srcOrd="0" destOrd="0" presId="urn:microsoft.com/office/officeart/2005/8/layout/hierarchy3"/>
    <dgm:cxn modelId="{FEEA6DD9-C638-4463-9944-E1E1C27BE0CE}" type="presOf" srcId="{087BE617-8D49-4FB3-9A97-070F81A5C4D7}" destId="{281D3D04-9A34-431A-8EEC-B1E5ACDA4A03}" srcOrd="0" destOrd="0" presId="urn:microsoft.com/office/officeart/2005/8/layout/hierarchy3"/>
    <dgm:cxn modelId="{C3E27296-FEAA-4541-83F5-BCC4A112F8B5}" type="presOf" srcId="{EB68E1E5-CF77-4C1A-8DA2-B107B018C43A}" destId="{7FE04D29-364F-4360-B2D4-A06DFE2FAE7E}" srcOrd="0" destOrd="0" presId="urn:microsoft.com/office/officeart/2005/8/layout/hierarchy3"/>
    <dgm:cxn modelId="{7B5852AB-EF60-493A-B4D5-CC99ED276C4E}" type="presOf" srcId="{D699A3E1-96CE-4868-AC2F-E95A722535FD}" destId="{9593870F-AA8D-4CA0-B1CC-E008174E3772}" srcOrd="0" destOrd="0" presId="urn:microsoft.com/office/officeart/2005/8/layout/hierarchy3"/>
    <dgm:cxn modelId="{BF4010DA-D4EC-434C-A6B9-7C6CC6329EB1}" type="presOf" srcId="{BBA7E786-6FF8-4FA6-810F-8DA3EC06E09A}" destId="{7B725BE7-D3E7-4B74-BA5D-F2FB0D62698A}" srcOrd="0" destOrd="0" presId="urn:microsoft.com/office/officeart/2005/8/layout/hierarchy3"/>
    <dgm:cxn modelId="{178BC61A-A934-4A04-B0B8-99F7D1F0BA48}" type="presOf" srcId="{87D5CAA0-3067-4A0F-ABDF-C3CD08AF0F2F}" destId="{C6BE5B1C-2772-44CB-9CED-7963F264F7D1}" srcOrd="0" destOrd="0" presId="urn:microsoft.com/office/officeart/2005/8/layout/hierarchy3"/>
    <dgm:cxn modelId="{ADF86950-E122-4088-911E-7BE3018C8F7D}" type="presOf" srcId="{A1E37CE2-BDDE-4AF5-923B-CC07AF3A883A}" destId="{849E8669-588A-4072-80C6-CF3C8B1E5A52}" srcOrd="1" destOrd="0" presId="urn:microsoft.com/office/officeart/2005/8/layout/hierarchy3"/>
    <dgm:cxn modelId="{FA10611E-B1FA-425D-A7F8-0D4FF47B20F5}" srcId="{A1E37CE2-BDDE-4AF5-923B-CC07AF3A883A}" destId="{87D5CAA0-3067-4A0F-ABDF-C3CD08AF0F2F}" srcOrd="2" destOrd="0" parTransId="{550FCC69-ED72-43E9-8301-5EF120167532}" sibTransId="{BF0B0C3A-EABD-469D-8E93-03E3DAB55D14}"/>
    <dgm:cxn modelId="{1BBDCEFA-63F1-46B7-A2A7-EAFDB41C26FB}" type="presParOf" srcId="{B6EEA431-6B71-4C19-987E-8BDD7CFA28DE}" destId="{758D57E2-9CA8-45E3-9691-73EE57506274}" srcOrd="0" destOrd="0" presId="urn:microsoft.com/office/officeart/2005/8/layout/hierarchy3"/>
    <dgm:cxn modelId="{F0D0A62C-C8CA-4066-A1AA-AA6C7954FBCA}" type="presParOf" srcId="{758D57E2-9CA8-45E3-9691-73EE57506274}" destId="{453A24FD-7B38-4377-8BB9-4DE25CB8863A}" srcOrd="0" destOrd="0" presId="urn:microsoft.com/office/officeart/2005/8/layout/hierarchy3"/>
    <dgm:cxn modelId="{64F2DC0D-0F2E-4F22-BA0C-FE69C76A31B0}" type="presParOf" srcId="{453A24FD-7B38-4377-8BB9-4DE25CB8863A}" destId="{95DDDE67-CAF1-4266-A0B1-442868F30B00}" srcOrd="0" destOrd="0" presId="urn:microsoft.com/office/officeart/2005/8/layout/hierarchy3"/>
    <dgm:cxn modelId="{7E1CBDAD-ADBF-4B3D-A518-DC52C700BB6E}" type="presParOf" srcId="{453A24FD-7B38-4377-8BB9-4DE25CB8863A}" destId="{849E8669-588A-4072-80C6-CF3C8B1E5A52}" srcOrd="1" destOrd="0" presId="urn:microsoft.com/office/officeart/2005/8/layout/hierarchy3"/>
    <dgm:cxn modelId="{A6AE976E-EE37-4797-8332-E0091C416087}" type="presParOf" srcId="{758D57E2-9CA8-45E3-9691-73EE57506274}" destId="{8A9920DC-B51F-46B9-87F6-B5EF541E8C4D}" srcOrd="1" destOrd="0" presId="urn:microsoft.com/office/officeart/2005/8/layout/hierarchy3"/>
    <dgm:cxn modelId="{96A95C61-2976-46E2-83E3-75C9CBC1C49A}" type="presParOf" srcId="{8A9920DC-B51F-46B9-87F6-B5EF541E8C4D}" destId="{71064195-57A4-432B-ACDA-960AF00D7528}" srcOrd="0" destOrd="0" presId="urn:microsoft.com/office/officeart/2005/8/layout/hierarchy3"/>
    <dgm:cxn modelId="{AEEDB458-0157-4169-A582-1DBB11C67448}" type="presParOf" srcId="{8A9920DC-B51F-46B9-87F6-B5EF541E8C4D}" destId="{7FE04D29-364F-4360-B2D4-A06DFE2FAE7E}" srcOrd="1" destOrd="0" presId="urn:microsoft.com/office/officeart/2005/8/layout/hierarchy3"/>
    <dgm:cxn modelId="{0FF6A09D-D812-419C-9921-D6B36D81F943}" type="presParOf" srcId="{8A9920DC-B51F-46B9-87F6-B5EF541E8C4D}" destId="{9593870F-AA8D-4CA0-B1CC-E008174E3772}" srcOrd="2" destOrd="0" presId="urn:microsoft.com/office/officeart/2005/8/layout/hierarchy3"/>
    <dgm:cxn modelId="{ED936939-B5D5-4587-B6D1-4C6F7D9CED95}" type="presParOf" srcId="{8A9920DC-B51F-46B9-87F6-B5EF541E8C4D}" destId="{281D3D04-9A34-431A-8EEC-B1E5ACDA4A03}" srcOrd="3" destOrd="0" presId="urn:microsoft.com/office/officeart/2005/8/layout/hierarchy3"/>
    <dgm:cxn modelId="{25B5CB55-5B59-470B-ADBA-D528D5C5562C}" type="presParOf" srcId="{8A9920DC-B51F-46B9-87F6-B5EF541E8C4D}" destId="{1609516D-B5CD-418E-B967-8EBF0CBE8E97}" srcOrd="4" destOrd="0" presId="urn:microsoft.com/office/officeart/2005/8/layout/hierarchy3"/>
    <dgm:cxn modelId="{2A1FEAFF-9EAB-4011-9915-6CAB86027FCF}" type="presParOf" srcId="{8A9920DC-B51F-46B9-87F6-B5EF541E8C4D}" destId="{C6BE5B1C-2772-44CB-9CED-7963F264F7D1}" srcOrd="5" destOrd="0" presId="urn:microsoft.com/office/officeart/2005/8/layout/hierarchy3"/>
    <dgm:cxn modelId="{E2295811-F0F4-466F-8AD3-FA79C42060DC}" type="presParOf" srcId="{8A9920DC-B51F-46B9-87F6-B5EF541E8C4D}" destId="{41C6DC83-87A2-4611-9225-340317357DD2}" srcOrd="6" destOrd="0" presId="urn:microsoft.com/office/officeart/2005/8/layout/hierarchy3"/>
    <dgm:cxn modelId="{5DD97A10-3943-4E0A-9F2A-5BF0959DDF5F}" type="presParOf" srcId="{8A9920DC-B51F-46B9-87F6-B5EF541E8C4D}" destId="{7B725BE7-D3E7-4B74-BA5D-F2FB0D62698A}" srcOrd="7" destOrd="0" presId="urn:microsoft.com/office/officeart/2005/8/layout/hierarchy3"/>
    <dgm:cxn modelId="{D841114D-3532-460F-A74A-ECFC8DEFD7E1}" type="presParOf" srcId="{8A9920DC-B51F-46B9-87F6-B5EF541E8C4D}" destId="{DD906CEC-8E8D-4211-A5B2-6D912099F8B8}" srcOrd="8" destOrd="0" presId="urn:microsoft.com/office/officeart/2005/8/layout/hierarchy3"/>
    <dgm:cxn modelId="{4A894126-DD22-4704-9560-F1BDF0C47293}" type="presParOf" srcId="{8A9920DC-B51F-46B9-87F6-B5EF541E8C4D}" destId="{4E7D5E8D-5593-4A44-B245-80957C412E97}" srcOrd="9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7DC421-300E-46D4-99C2-B00C4A2F333D}" type="doc">
      <dgm:prSet loTypeId="urn:microsoft.com/office/officeart/2005/8/layout/hierarchy3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1E37CE2-BDDE-4AF5-923B-CC07AF3A883A}">
      <dgm:prSet phldrT="[Текст]" custT="1"/>
      <dgm:spPr>
        <a:solidFill>
          <a:srgbClr val="0000CC"/>
        </a:solidFill>
      </dgm:spPr>
      <dgm:t>
        <a:bodyPr/>
        <a:lstStyle/>
        <a:p>
          <a:r>
            <a:rPr lang="ru-RU" sz="2800" b="1" dirty="0" smtClean="0">
              <a:latin typeface="Times New Roman"/>
              <a:ea typeface="Times New Roman"/>
            </a:rPr>
            <a:t>Образовательные</a:t>
          </a:r>
          <a:r>
            <a:rPr lang="ru-RU" sz="2000" b="1" dirty="0" smtClean="0">
              <a:latin typeface="Times New Roman"/>
              <a:ea typeface="Times New Roman"/>
            </a:rPr>
            <a:t>:</a:t>
          </a:r>
          <a:endParaRPr lang="ru-RU" sz="2000" dirty="0"/>
        </a:p>
      </dgm:t>
    </dgm:pt>
    <dgm:pt modelId="{69C77597-CECA-45B6-A8A4-19399A5706D1}" type="parTrans" cxnId="{28F34503-5B31-4586-BDDF-ADCD32D45B9B}">
      <dgm:prSet/>
      <dgm:spPr/>
      <dgm:t>
        <a:bodyPr/>
        <a:lstStyle/>
        <a:p>
          <a:endParaRPr lang="ru-RU"/>
        </a:p>
      </dgm:t>
    </dgm:pt>
    <dgm:pt modelId="{9A90C185-C9D3-4CDB-8BA2-565BD038B42B}" type="sibTrans" cxnId="{28F34503-5B31-4586-BDDF-ADCD32D45B9B}">
      <dgm:prSet/>
      <dgm:spPr/>
      <dgm:t>
        <a:bodyPr/>
        <a:lstStyle/>
        <a:p>
          <a:endParaRPr lang="ru-RU"/>
        </a:p>
      </dgm:t>
    </dgm:pt>
    <dgm:pt modelId="{EB68E1E5-CF77-4C1A-8DA2-B107B018C43A}">
      <dgm:prSet phldrT="[Текст]"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FF3399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latin typeface="Times New Roman"/>
              <a:ea typeface="Times New Roman"/>
            </a:rPr>
            <a:t>создание условий для обогащения знаний ребят в области истории, экологии, окружающего мира;</a:t>
          </a:r>
          <a:endParaRPr lang="ru-RU" sz="2400" b="1" dirty="0">
            <a:latin typeface="Times New Roman"/>
            <a:ea typeface="Times New Roman"/>
          </a:endParaRPr>
        </a:p>
      </dgm:t>
    </dgm:pt>
    <dgm:pt modelId="{4C794372-479F-4FCF-998B-4E1614B19522}" type="parTrans" cxnId="{67A9A9B6-DF45-4880-BAF0-B468860CFBEF}">
      <dgm:prSet/>
      <dgm:spPr/>
      <dgm:t>
        <a:bodyPr/>
        <a:lstStyle/>
        <a:p>
          <a:endParaRPr lang="ru-RU"/>
        </a:p>
      </dgm:t>
    </dgm:pt>
    <dgm:pt modelId="{70B3F446-8E9C-4449-8290-916E22950E3B}" type="sibTrans" cxnId="{67A9A9B6-DF45-4880-BAF0-B468860CFBEF}">
      <dgm:prSet/>
      <dgm:spPr/>
      <dgm:t>
        <a:bodyPr/>
        <a:lstStyle/>
        <a:p>
          <a:endParaRPr lang="ru-RU"/>
        </a:p>
      </dgm:t>
    </dgm:pt>
    <dgm:pt modelId="{087BE617-8D49-4FB3-9A97-070F81A5C4D7}">
      <dgm:prSet phldrT="[Текст]"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FF3399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latin typeface="Times New Roman"/>
              <a:ea typeface="Times New Roman"/>
            </a:rPr>
            <a:t>ознакомление учащихся с достопримечательностями нашего города,  его историческим и культурным наследием</a:t>
          </a:r>
          <a:endParaRPr lang="ru-RU" sz="2400" b="1" dirty="0">
            <a:latin typeface="Times New Roman"/>
            <a:ea typeface="Times New Roman"/>
          </a:endParaRPr>
        </a:p>
      </dgm:t>
    </dgm:pt>
    <dgm:pt modelId="{D699A3E1-96CE-4868-AC2F-E95A722535FD}" type="parTrans" cxnId="{755B20CD-7B58-4F70-A66F-82E1003573ED}">
      <dgm:prSet/>
      <dgm:spPr/>
      <dgm:t>
        <a:bodyPr/>
        <a:lstStyle/>
        <a:p>
          <a:endParaRPr lang="ru-RU"/>
        </a:p>
      </dgm:t>
    </dgm:pt>
    <dgm:pt modelId="{3036AAB9-E77E-4E52-B8EA-4E52FA7AFFC2}" type="sibTrans" cxnId="{755B20CD-7B58-4F70-A66F-82E1003573ED}">
      <dgm:prSet/>
      <dgm:spPr/>
      <dgm:t>
        <a:bodyPr/>
        <a:lstStyle/>
        <a:p>
          <a:endParaRPr lang="ru-RU"/>
        </a:p>
      </dgm:t>
    </dgm:pt>
    <dgm:pt modelId="{87D5CAA0-3067-4A0F-ABDF-C3CD08AF0F2F}">
      <dgm:prSet phldrT="[Текст]"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FF3399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latin typeface="Times New Roman"/>
              <a:ea typeface="Times New Roman"/>
            </a:rPr>
            <a:t>совершенствование умений и навыков исследовательской деятельности через создание буклета путешественника -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rgbClr val="C00000"/>
              </a:solidFill>
              <a:latin typeface="Times New Roman"/>
              <a:ea typeface="Times New Roman"/>
            </a:rPr>
            <a:t>«10 мест, которые необходимо посетить»</a:t>
          </a:r>
          <a:endParaRPr lang="ru-RU" sz="2000" b="1" dirty="0">
            <a:solidFill>
              <a:srgbClr val="C00000"/>
            </a:solidFill>
          </a:endParaRPr>
        </a:p>
      </dgm:t>
    </dgm:pt>
    <dgm:pt modelId="{550FCC69-ED72-43E9-8301-5EF120167532}" type="parTrans" cxnId="{FA10611E-B1FA-425D-A7F8-0D4FF47B20F5}">
      <dgm:prSet/>
      <dgm:spPr/>
      <dgm:t>
        <a:bodyPr/>
        <a:lstStyle/>
        <a:p>
          <a:endParaRPr lang="ru-RU"/>
        </a:p>
      </dgm:t>
    </dgm:pt>
    <dgm:pt modelId="{BF0B0C3A-EABD-469D-8E93-03E3DAB55D14}" type="sibTrans" cxnId="{FA10611E-B1FA-425D-A7F8-0D4FF47B20F5}">
      <dgm:prSet/>
      <dgm:spPr/>
      <dgm:t>
        <a:bodyPr/>
        <a:lstStyle/>
        <a:p>
          <a:endParaRPr lang="ru-RU"/>
        </a:p>
      </dgm:t>
    </dgm:pt>
    <dgm:pt modelId="{B6EEA431-6B71-4C19-987E-8BDD7CFA28DE}" type="pres">
      <dgm:prSet presAssocID="{0A7DC421-300E-46D4-99C2-B00C4A2F333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58D57E2-9CA8-45E3-9691-73EE57506274}" type="pres">
      <dgm:prSet presAssocID="{A1E37CE2-BDDE-4AF5-923B-CC07AF3A883A}" presName="root" presStyleCnt="0"/>
      <dgm:spPr/>
    </dgm:pt>
    <dgm:pt modelId="{453A24FD-7B38-4377-8BB9-4DE25CB8863A}" type="pres">
      <dgm:prSet presAssocID="{A1E37CE2-BDDE-4AF5-923B-CC07AF3A883A}" presName="rootComposite" presStyleCnt="0"/>
      <dgm:spPr/>
    </dgm:pt>
    <dgm:pt modelId="{95DDDE67-CAF1-4266-A0B1-442868F30B00}" type="pres">
      <dgm:prSet presAssocID="{A1E37CE2-BDDE-4AF5-923B-CC07AF3A883A}" presName="rootText" presStyleLbl="node1" presStyleIdx="0" presStyleCnt="1" custScaleX="452000" custScaleY="184302" custLinFactNeighborX="14544" custLinFactNeighborY="-66337"/>
      <dgm:spPr/>
      <dgm:t>
        <a:bodyPr/>
        <a:lstStyle/>
        <a:p>
          <a:endParaRPr lang="ru-RU"/>
        </a:p>
      </dgm:t>
    </dgm:pt>
    <dgm:pt modelId="{849E8669-588A-4072-80C6-CF3C8B1E5A52}" type="pres">
      <dgm:prSet presAssocID="{A1E37CE2-BDDE-4AF5-923B-CC07AF3A883A}" presName="rootConnector" presStyleLbl="node1" presStyleIdx="0" presStyleCnt="1"/>
      <dgm:spPr/>
      <dgm:t>
        <a:bodyPr/>
        <a:lstStyle/>
        <a:p>
          <a:endParaRPr lang="ru-RU"/>
        </a:p>
      </dgm:t>
    </dgm:pt>
    <dgm:pt modelId="{8A9920DC-B51F-46B9-87F6-B5EF541E8C4D}" type="pres">
      <dgm:prSet presAssocID="{A1E37CE2-BDDE-4AF5-923B-CC07AF3A883A}" presName="childShape" presStyleCnt="0"/>
      <dgm:spPr/>
    </dgm:pt>
    <dgm:pt modelId="{71064195-57A4-432B-ACDA-960AF00D7528}" type="pres">
      <dgm:prSet presAssocID="{4C794372-479F-4FCF-998B-4E1614B19522}" presName="Name13" presStyleLbl="parChTrans1D2" presStyleIdx="0" presStyleCnt="3"/>
      <dgm:spPr/>
      <dgm:t>
        <a:bodyPr/>
        <a:lstStyle/>
        <a:p>
          <a:endParaRPr lang="ru-RU"/>
        </a:p>
      </dgm:t>
    </dgm:pt>
    <dgm:pt modelId="{7FE04D29-364F-4360-B2D4-A06DFE2FAE7E}" type="pres">
      <dgm:prSet presAssocID="{EB68E1E5-CF77-4C1A-8DA2-B107B018C43A}" presName="childText" presStyleLbl="bgAcc1" presStyleIdx="0" presStyleCnt="3" custScaleX="1350776" custScaleY="243496" custLinFactNeighborX="3622" custLinFactNeighborY="-39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93870F-AA8D-4CA0-B1CC-E008174E3772}" type="pres">
      <dgm:prSet presAssocID="{D699A3E1-96CE-4868-AC2F-E95A722535FD}" presName="Name13" presStyleLbl="parChTrans1D2" presStyleIdx="1" presStyleCnt="3"/>
      <dgm:spPr/>
      <dgm:t>
        <a:bodyPr/>
        <a:lstStyle/>
        <a:p>
          <a:endParaRPr lang="ru-RU"/>
        </a:p>
      </dgm:t>
    </dgm:pt>
    <dgm:pt modelId="{281D3D04-9A34-431A-8EEC-B1E5ACDA4A03}" type="pres">
      <dgm:prSet presAssocID="{087BE617-8D49-4FB3-9A97-070F81A5C4D7}" presName="childText" presStyleLbl="bgAcc1" presStyleIdx="1" presStyleCnt="3" custScaleX="1350776" custScaleY="3219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516D-B5CD-418E-B967-8EBF0CBE8E97}" type="pres">
      <dgm:prSet presAssocID="{550FCC69-ED72-43E9-8301-5EF120167532}" presName="Name13" presStyleLbl="parChTrans1D2" presStyleIdx="2" presStyleCnt="3"/>
      <dgm:spPr/>
      <dgm:t>
        <a:bodyPr/>
        <a:lstStyle/>
        <a:p>
          <a:endParaRPr lang="ru-RU"/>
        </a:p>
      </dgm:t>
    </dgm:pt>
    <dgm:pt modelId="{C6BE5B1C-2772-44CB-9CED-7963F264F7D1}" type="pres">
      <dgm:prSet presAssocID="{87D5CAA0-3067-4A0F-ABDF-C3CD08AF0F2F}" presName="childText" presStyleLbl="bgAcc1" presStyleIdx="2" presStyleCnt="3" custScaleX="1350776" custScaleY="399340" custLinFactNeighborX="-8683" custLinFactNeighborY="34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003FC3-B450-44D4-88C6-0F9F1436EB83}" type="presOf" srcId="{A1E37CE2-BDDE-4AF5-923B-CC07AF3A883A}" destId="{849E8669-588A-4072-80C6-CF3C8B1E5A52}" srcOrd="1" destOrd="0" presId="urn:microsoft.com/office/officeart/2005/8/layout/hierarchy3"/>
    <dgm:cxn modelId="{67A9A9B6-DF45-4880-BAF0-B468860CFBEF}" srcId="{A1E37CE2-BDDE-4AF5-923B-CC07AF3A883A}" destId="{EB68E1E5-CF77-4C1A-8DA2-B107B018C43A}" srcOrd="0" destOrd="0" parTransId="{4C794372-479F-4FCF-998B-4E1614B19522}" sibTransId="{70B3F446-8E9C-4449-8290-916E22950E3B}"/>
    <dgm:cxn modelId="{755B20CD-7B58-4F70-A66F-82E1003573ED}" srcId="{A1E37CE2-BDDE-4AF5-923B-CC07AF3A883A}" destId="{087BE617-8D49-4FB3-9A97-070F81A5C4D7}" srcOrd="1" destOrd="0" parTransId="{D699A3E1-96CE-4868-AC2F-E95A722535FD}" sibTransId="{3036AAB9-E77E-4E52-B8EA-4E52FA7AFFC2}"/>
    <dgm:cxn modelId="{192151BD-4A26-4224-9D02-C5F6B7B7CA41}" type="presOf" srcId="{EB68E1E5-CF77-4C1A-8DA2-B107B018C43A}" destId="{7FE04D29-364F-4360-B2D4-A06DFE2FAE7E}" srcOrd="0" destOrd="0" presId="urn:microsoft.com/office/officeart/2005/8/layout/hierarchy3"/>
    <dgm:cxn modelId="{B607CF56-CAE3-411D-81EA-C2774CB6332C}" type="presOf" srcId="{550FCC69-ED72-43E9-8301-5EF120167532}" destId="{1609516D-B5CD-418E-B967-8EBF0CBE8E97}" srcOrd="0" destOrd="0" presId="urn:microsoft.com/office/officeart/2005/8/layout/hierarchy3"/>
    <dgm:cxn modelId="{28F34503-5B31-4586-BDDF-ADCD32D45B9B}" srcId="{0A7DC421-300E-46D4-99C2-B00C4A2F333D}" destId="{A1E37CE2-BDDE-4AF5-923B-CC07AF3A883A}" srcOrd="0" destOrd="0" parTransId="{69C77597-CECA-45B6-A8A4-19399A5706D1}" sibTransId="{9A90C185-C9D3-4CDB-8BA2-565BD038B42B}"/>
    <dgm:cxn modelId="{4C3CDF23-32DC-4425-8D20-73F0822998F6}" type="presOf" srcId="{D699A3E1-96CE-4868-AC2F-E95A722535FD}" destId="{9593870F-AA8D-4CA0-B1CC-E008174E3772}" srcOrd="0" destOrd="0" presId="urn:microsoft.com/office/officeart/2005/8/layout/hierarchy3"/>
    <dgm:cxn modelId="{79A9468B-D0F4-4C20-B29A-BF4984BA0B4C}" type="presOf" srcId="{4C794372-479F-4FCF-998B-4E1614B19522}" destId="{71064195-57A4-432B-ACDA-960AF00D7528}" srcOrd="0" destOrd="0" presId="urn:microsoft.com/office/officeart/2005/8/layout/hierarchy3"/>
    <dgm:cxn modelId="{F97B4C1D-29CE-4088-9FBC-C14929C08AF4}" type="presOf" srcId="{0A7DC421-300E-46D4-99C2-B00C4A2F333D}" destId="{B6EEA431-6B71-4C19-987E-8BDD7CFA28DE}" srcOrd="0" destOrd="0" presId="urn:microsoft.com/office/officeart/2005/8/layout/hierarchy3"/>
    <dgm:cxn modelId="{FA10611E-B1FA-425D-A7F8-0D4FF47B20F5}" srcId="{A1E37CE2-BDDE-4AF5-923B-CC07AF3A883A}" destId="{87D5CAA0-3067-4A0F-ABDF-C3CD08AF0F2F}" srcOrd="2" destOrd="0" parTransId="{550FCC69-ED72-43E9-8301-5EF120167532}" sibTransId="{BF0B0C3A-EABD-469D-8E93-03E3DAB55D14}"/>
    <dgm:cxn modelId="{7625432F-1F0A-4EE1-AE8E-91ACBE1E119A}" type="presOf" srcId="{87D5CAA0-3067-4A0F-ABDF-C3CD08AF0F2F}" destId="{C6BE5B1C-2772-44CB-9CED-7963F264F7D1}" srcOrd="0" destOrd="0" presId="urn:microsoft.com/office/officeart/2005/8/layout/hierarchy3"/>
    <dgm:cxn modelId="{7318D2FE-E2BC-434A-8238-D65BBAF8674E}" type="presOf" srcId="{A1E37CE2-BDDE-4AF5-923B-CC07AF3A883A}" destId="{95DDDE67-CAF1-4266-A0B1-442868F30B00}" srcOrd="0" destOrd="0" presId="urn:microsoft.com/office/officeart/2005/8/layout/hierarchy3"/>
    <dgm:cxn modelId="{6528A2DD-4A7E-4D38-983F-3BA82F34DF15}" type="presOf" srcId="{087BE617-8D49-4FB3-9A97-070F81A5C4D7}" destId="{281D3D04-9A34-431A-8EEC-B1E5ACDA4A03}" srcOrd="0" destOrd="0" presId="urn:microsoft.com/office/officeart/2005/8/layout/hierarchy3"/>
    <dgm:cxn modelId="{C30D9F15-97D5-4805-9283-655AA048DBF9}" type="presParOf" srcId="{B6EEA431-6B71-4C19-987E-8BDD7CFA28DE}" destId="{758D57E2-9CA8-45E3-9691-73EE57506274}" srcOrd="0" destOrd="0" presId="urn:microsoft.com/office/officeart/2005/8/layout/hierarchy3"/>
    <dgm:cxn modelId="{FD98D419-85C0-4E25-86BF-C47EFC9F06D8}" type="presParOf" srcId="{758D57E2-9CA8-45E3-9691-73EE57506274}" destId="{453A24FD-7B38-4377-8BB9-4DE25CB8863A}" srcOrd="0" destOrd="0" presId="urn:microsoft.com/office/officeart/2005/8/layout/hierarchy3"/>
    <dgm:cxn modelId="{4BB13B88-0773-4B1B-8EA1-85A8A4B06E02}" type="presParOf" srcId="{453A24FD-7B38-4377-8BB9-4DE25CB8863A}" destId="{95DDDE67-CAF1-4266-A0B1-442868F30B00}" srcOrd="0" destOrd="0" presId="urn:microsoft.com/office/officeart/2005/8/layout/hierarchy3"/>
    <dgm:cxn modelId="{8C0E85B5-AB90-4634-AA05-7081975A855B}" type="presParOf" srcId="{453A24FD-7B38-4377-8BB9-4DE25CB8863A}" destId="{849E8669-588A-4072-80C6-CF3C8B1E5A52}" srcOrd="1" destOrd="0" presId="urn:microsoft.com/office/officeart/2005/8/layout/hierarchy3"/>
    <dgm:cxn modelId="{6CA0C0D1-7941-4A8D-89FF-98326A7EAE80}" type="presParOf" srcId="{758D57E2-9CA8-45E3-9691-73EE57506274}" destId="{8A9920DC-B51F-46B9-87F6-B5EF541E8C4D}" srcOrd="1" destOrd="0" presId="urn:microsoft.com/office/officeart/2005/8/layout/hierarchy3"/>
    <dgm:cxn modelId="{4CEEBDEB-01AB-4FD8-BDC5-8A39824CF1C1}" type="presParOf" srcId="{8A9920DC-B51F-46B9-87F6-B5EF541E8C4D}" destId="{71064195-57A4-432B-ACDA-960AF00D7528}" srcOrd="0" destOrd="0" presId="urn:microsoft.com/office/officeart/2005/8/layout/hierarchy3"/>
    <dgm:cxn modelId="{7530749E-E8D9-4125-9080-6B0B061E5F9B}" type="presParOf" srcId="{8A9920DC-B51F-46B9-87F6-B5EF541E8C4D}" destId="{7FE04D29-364F-4360-B2D4-A06DFE2FAE7E}" srcOrd="1" destOrd="0" presId="urn:microsoft.com/office/officeart/2005/8/layout/hierarchy3"/>
    <dgm:cxn modelId="{52113D93-F4D1-4AC5-9CB4-B7A8E193AC6A}" type="presParOf" srcId="{8A9920DC-B51F-46B9-87F6-B5EF541E8C4D}" destId="{9593870F-AA8D-4CA0-B1CC-E008174E3772}" srcOrd="2" destOrd="0" presId="urn:microsoft.com/office/officeart/2005/8/layout/hierarchy3"/>
    <dgm:cxn modelId="{90849AD9-F460-4DFA-9991-949AB69D3E1F}" type="presParOf" srcId="{8A9920DC-B51F-46B9-87F6-B5EF541E8C4D}" destId="{281D3D04-9A34-431A-8EEC-B1E5ACDA4A03}" srcOrd="3" destOrd="0" presId="urn:microsoft.com/office/officeart/2005/8/layout/hierarchy3"/>
    <dgm:cxn modelId="{DC56E106-23C0-4166-A6E5-0CAAC55683EF}" type="presParOf" srcId="{8A9920DC-B51F-46B9-87F6-B5EF541E8C4D}" destId="{1609516D-B5CD-418E-B967-8EBF0CBE8E97}" srcOrd="4" destOrd="0" presId="urn:microsoft.com/office/officeart/2005/8/layout/hierarchy3"/>
    <dgm:cxn modelId="{6D3092AB-BB61-4E10-BC8C-B3284CF61C20}" type="presParOf" srcId="{8A9920DC-B51F-46B9-87F6-B5EF541E8C4D}" destId="{C6BE5B1C-2772-44CB-9CED-7963F264F7D1}" srcOrd="5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7DC421-300E-46D4-99C2-B00C4A2F333D}" type="doc">
      <dgm:prSet loTypeId="urn:microsoft.com/office/officeart/2005/8/layout/hierarchy3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1E37CE2-BDDE-4AF5-923B-CC07AF3A883A}">
      <dgm:prSet phldrT="[Текст]" custT="1"/>
      <dgm:spPr>
        <a:solidFill>
          <a:srgbClr val="0000CC"/>
        </a:solidFill>
      </dgm:spPr>
      <dgm:t>
        <a:bodyPr/>
        <a:lstStyle/>
        <a:p>
          <a:r>
            <a:rPr lang="ru-RU" sz="2800" b="1" dirty="0" smtClean="0">
              <a:latin typeface="Times New Roman"/>
              <a:ea typeface="Times New Roman"/>
            </a:rPr>
            <a:t>Развивающие:</a:t>
          </a:r>
          <a:endParaRPr lang="ru-RU" sz="2800" b="1" dirty="0">
            <a:latin typeface="Times New Roman"/>
            <a:ea typeface="Times New Roman"/>
          </a:endParaRPr>
        </a:p>
      </dgm:t>
    </dgm:pt>
    <dgm:pt modelId="{69C77597-CECA-45B6-A8A4-19399A5706D1}" type="parTrans" cxnId="{28F34503-5B31-4586-BDDF-ADCD32D45B9B}">
      <dgm:prSet/>
      <dgm:spPr/>
      <dgm:t>
        <a:bodyPr/>
        <a:lstStyle/>
        <a:p>
          <a:endParaRPr lang="ru-RU"/>
        </a:p>
      </dgm:t>
    </dgm:pt>
    <dgm:pt modelId="{9A90C185-C9D3-4CDB-8BA2-565BD038B42B}" type="sibTrans" cxnId="{28F34503-5B31-4586-BDDF-ADCD32D45B9B}">
      <dgm:prSet/>
      <dgm:spPr/>
      <dgm:t>
        <a:bodyPr/>
        <a:lstStyle/>
        <a:p>
          <a:endParaRPr lang="ru-RU"/>
        </a:p>
      </dgm:t>
    </dgm:pt>
    <dgm:pt modelId="{EB68E1E5-CF77-4C1A-8DA2-B107B018C43A}">
      <dgm:prSet phldrT="[Текст]"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FF3399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latin typeface="Times New Roman"/>
              <a:ea typeface="Times New Roman"/>
            </a:rPr>
            <a:t>создание условий для развития коммуникативных навыков в коллективе детей   через творческую, самостоятельную, объединяющую деятельность в смешанных группах, используя приёмы самоуправления</a:t>
          </a:r>
          <a:endParaRPr lang="ru-RU" sz="2400" b="1" dirty="0">
            <a:latin typeface="Times New Roman"/>
            <a:ea typeface="Times New Roman"/>
          </a:endParaRPr>
        </a:p>
      </dgm:t>
    </dgm:pt>
    <dgm:pt modelId="{4C794372-479F-4FCF-998B-4E1614B19522}" type="parTrans" cxnId="{67A9A9B6-DF45-4880-BAF0-B468860CFBEF}">
      <dgm:prSet/>
      <dgm:spPr/>
      <dgm:t>
        <a:bodyPr/>
        <a:lstStyle/>
        <a:p>
          <a:endParaRPr lang="ru-RU"/>
        </a:p>
      </dgm:t>
    </dgm:pt>
    <dgm:pt modelId="{70B3F446-8E9C-4449-8290-916E22950E3B}" type="sibTrans" cxnId="{67A9A9B6-DF45-4880-BAF0-B468860CFBEF}">
      <dgm:prSet/>
      <dgm:spPr/>
      <dgm:t>
        <a:bodyPr/>
        <a:lstStyle/>
        <a:p>
          <a:endParaRPr lang="ru-RU"/>
        </a:p>
      </dgm:t>
    </dgm:pt>
    <dgm:pt modelId="{B6EEA431-6B71-4C19-987E-8BDD7CFA28DE}" type="pres">
      <dgm:prSet presAssocID="{0A7DC421-300E-46D4-99C2-B00C4A2F333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58D57E2-9CA8-45E3-9691-73EE57506274}" type="pres">
      <dgm:prSet presAssocID="{A1E37CE2-BDDE-4AF5-923B-CC07AF3A883A}" presName="root" presStyleCnt="0"/>
      <dgm:spPr/>
    </dgm:pt>
    <dgm:pt modelId="{453A24FD-7B38-4377-8BB9-4DE25CB8863A}" type="pres">
      <dgm:prSet presAssocID="{A1E37CE2-BDDE-4AF5-923B-CC07AF3A883A}" presName="rootComposite" presStyleCnt="0"/>
      <dgm:spPr/>
    </dgm:pt>
    <dgm:pt modelId="{95DDDE67-CAF1-4266-A0B1-442868F30B00}" type="pres">
      <dgm:prSet presAssocID="{A1E37CE2-BDDE-4AF5-923B-CC07AF3A883A}" presName="rootText" presStyleLbl="node1" presStyleIdx="0" presStyleCnt="1" custScaleX="452000" custScaleY="184302" custLinFactY="-18131" custLinFactNeighborX="19219" custLinFactNeighborY="-100000"/>
      <dgm:spPr/>
      <dgm:t>
        <a:bodyPr/>
        <a:lstStyle/>
        <a:p>
          <a:endParaRPr lang="ru-RU"/>
        </a:p>
      </dgm:t>
    </dgm:pt>
    <dgm:pt modelId="{849E8669-588A-4072-80C6-CF3C8B1E5A52}" type="pres">
      <dgm:prSet presAssocID="{A1E37CE2-BDDE-4AF5-923B-CC07AF3A883A}" presName="rootConnector" presStyleLbl="node1" presStyleIdx="0" presStyleCnt="1"/>
      <dgm:spPr/>
      <dgm:t>
        <a:bodyPr/>
        <a:lstStyle/>
        <a:p>
          <a:endParaRPr lang="ru-RU"/>
        </a:p>
      </dgm:t>
    </dgm:pt>
    <dgm:pt modelId="{8A9920DC-B51F-46B9-87F6-B5EF541E8C4D}" type="pres">
      <dgm:prSet presAssocID="{A1E37CE2-BDDE-4AF5-923B-CC07AF3A883A}" presName="childShape" presStyleCnt="0"/>
      <dgm:spPr/>
    </dgm:pt>
    <dgm:pt modelId="{71064195-57A4-432B-ACDA-960AF00D7528}" type="pres">
      <dgm:prSet presAssocID="{4C794372-479F-4FCF-998B-4E1614B19522}" presName="Name13" presStyleLbl="parChTrans1D2" presStyleIdx="0" presStyleCnt="1"/>
      <dgm:spPr/>
      <dgm:t>
        <a:bodyPr/>
        <a:lstStyle/>
        <a:p>
          <a:endParaRPr lang="ru-RU"/>
        </a:p>
      </dgm:t>
    </dgm:pt>
    <dgm:pt modelId="{7FE04D29-364F-4360-B2D4-A06DFE2FAE7E}" type="pres">
      <dgm:prSet presAssocID="{EB68E1E5-CF77-4C1A-8DA2-B107B018C43A}" presName="childText" presStyleLbl="bgAcc1" presStyleIdx="0" presStyleCnt="1" custScaleX="1350776" custScaleY="499485" custLinFactNeighborX="-2839" custLinFactNeighborY="860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A9A9B6-DF45-4880-BAF0-B468860CFBEF}" srcId="{A1E37CE2-BDDE-4AF5-923B-CC07AF3A883A}" destId="{EB68E1E5-CF77-4C1A-8DA2-B107B018C43A}" srcOrd="0" destOrd="0" parTransId="{4C794372-479F-4FCF-998B-4E1614B19522}" sibTransId="{70B3F446-8E9C-4449-8290-916E22950E3B}"/>
    <dgm:cxn modelId="{28F34503-5B31-4586-BDDF-ADCD32D45B9B}" srcId="{0A7DC421-300E-46D4-99C2-B00C4A2F333D}" destId="{A1E37CE2-BDDE-4AF5-923B-CC07AF3A883A}" srcOrd="0" destOrd="0" parTransId="{69C77597-CECA-45B6-A8A4-19399A5706D1}" sibTransId="{9A90C185-C9D3-4CDB-8BA2-565BD038B42B}"/>
    <dgm:cxn modelId="{030895D1-27A8-49B3-82B9-06FB4EB7EF46}" type="presOf" srcId="{4C794372-479F-4FCF-998B-4E1614B19522}" destId="{71064195-57A4-432B-ACDA-960AF00D7528}" srcOrd="0" destOrd="0" presId="urn:microsoft.com/office/officeart/2005/8/layout/hierarchy3"/>
    <dgm:cxn modelId="{415C6825-93D4-4742-BBE7-077C515FE2FC}" type="presOf" srcId="{EB68E1E5-CF77-4C1A-8DA2-B107B018C43A}" destId="{7FE04D29-364F-4360-B2D4-A06DFE2FAE7E}" srcOrd="0" destOrd="0" presId="urn:microsoft.com/office/officeart/2005/8/layout/hierarchy3"/>
    <dgm:cxn modelId="{50D1D238-8D71-4524-AA6F-7DF8295421B0}" type="presOf" srcId="{A1E37CE2-BDDE-4AF5-923B-CC07AF3A883A}" destId="{849E8669-588A-4072-80C6-CF3C8B1E5A52}" srcOrd="1" destOrd="0" presId="urn:microsoft.com/office/officeart/2005/8/layout/hierarchy3"/>
    <dgm:cxn modelId="{FA1C4E4B-A1BF-4A2A-B955-4848CBCDF39C}" type="presOf" srcId="{A1E37CE2-BDDE-4AF5-923B-CC07AF3A883A}" destId="{95DDDE67-CAF1-4266-A0B1-442868F30B00}" srcOrd="0" destOrd="0" presId="urn:microsoft.com/office/officeart/2005/8/layout/hierarchy3"/>
    <dgm:cxn modelId="{396ECA99-BB8A-486D-84ED-580A59814765}" type="presOf" srcId="{0A7DC421-300E-46D4-99C2-B00C4A2F333D}" destId="{B6EEA431-6B71-4C19-987E-8BDD7CFA28DE}" srcOrd="0" destOrd="0" presId="urn:microsoft.com/office/officeart/2005/8/layout/hierarchy3"/>
    <dgm:cxn modelId="{90C9C94A-7DA7-47B8-8557-A81330E3C9EA}" type="presParOf" srcId="{B6EEA431-6B71-4C19-987E-8BDD7CFA28DE}" destId="{758D57E2-9CA8-45E3-9691-73EE57506274}" srcOrd="0" destOrd="0" presId="urn:microsoft.com/office/officeart/2005/8/layout/hierarchy3"/>
    <dgm:cxn modelId="{7B1E1E40-D6EE-4BA6-8747-900122913F1C}" type="presParOf" srcId="{758D57E2-9CA8-45E3-9691-73EE57506274}" destId="{453A24FD-7B38-4377-8BB9-4DE25CB8863A}" srcOrd="0" destOrd="0" presId="urn:microsoft.com/office/officeart/2005/8/layout/hierarchy3"/>
    <dgm:cxn modelId="{4C5DAA4B-8D09-4390-895E-4428D1D60016}" type="presParOf" srcId="{453A24FD-7B38-4377-8BB9-4DE25CB8863A}" destId="{95DDDE67-CAF1-4266-A0B1-442868F30B00}" srcOrd="0" destOrd="0" presId="urn:microsoft.com/office/officeart/2005/8/layout/hierarchy3"/>
    <dgm:cxn modelId="{CBEAE717-0D3E-4F00-AA69-A529395206CE}" type="presParOf" srcId="{453A24FD-7B38-4377-8BB9-4DE25CB8863A}" destId="{849E8669-588A-4072-80C6-CF3C8B1E5A52}" srcOrd="1" destOrd="0" presId="urn:microsoft.com/office/officeart/2005/8/layout/hierarchy3"/>
    <dgm:cxn modelId="{E9B7D45E-581D-4454-8FD4-D04C82B68DDA}" type="presParOf" srcId="{758D57E2-9CA8-45E3-9691-73EE57506274}" destId="{8A9920DC-B51F-46B9-87F6-B5EF541E8C4D}" srcOrd="1" destOrd="0" presId="urn:microsoft.com/office/officeart/2005/8/layout/hierarchy3"/>
    <dgm:cxn modelId="{3E8C2E9A-2AE1-4493-9595-06685F7EE558}" type="presParOf" srcId="{8A9920DC-B51F-46B9-87F6-B5EF541E8C4D}" destId="{71064195-57A4-432B-ACDA-960AF00D7528}" srcOrd="0" destOrd="0" presId="urn:microsoft.com/office/officeart/2005/8/layout/hierarchy3"/>
    <dgm:cxn modelId="{F5D19575-6075-447C-A60B-7C0116883087}" type="presParOf" srcId="{8A9920DC-B51F-46B9-87F6-B5EF541E8C4D}" destId="{7FE04D29-364F-4360-B2D4-A06DFE2FAE7E}" srcOrd="1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7DC421-300E-46D4-99C2-B00C4A2F333D}" type="doc">
      <dgm:prSet loTypeId="urn:microsoft.com/office/officeart/2005/8/layout/hierarchy3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1E37CE2-BDDE-4AF5-923B-CC07AF3A883A}">
      <dgm:prSet phldrT="[Текст]" custT="1"/>
      <dgm:spPr>
        <a:solidFill>
          <a:srgbClr val="0000CC"/>
        </a:solidFill>
      </dgm:spPr>
      <dgm:t>
        <a:bodyPr/>
        <a:lstStyle/>
        <a:p>
          <a:r>
            <a:rPr lang="ru-RU" sz="2800" b="1" dirty="0" smtClean="0">
              <a:solidFill>
                <a:schemeClr val="bg1"/>
              </a:solidFill>
              <a:latin typeface="Times New Roman"/>
              <a:ea typeface="Times New Roman"/>
            </a:rPr>
            <a:t>Оздоровительные:     </a:t>
          </a:r>
          <a:endParaRPr lang="ru-RU" sz="2000" dirty="0">
            <a:solidFill>
              <a:schemeClr val="bg1"/>
            </a:solidFill>
          </a:endParaRPr>
        </a:p>
      </dgm:t>
    </dgm:pt>
    <dgm:pt modelId="{69C77597-CECA-45B6-A8A4-19399A5706D1}" type="parTrans" cxnId="{28F34503-5B31-4586-BDDF-ADCD32D45B9B}">
      <dgm:prSet/>
      <dgm:spPr/>
      <dgm:t>
        <a:bodyPr/>
        <a:lstStyle/>
        <a:p>
          <a:endParaRPr lang="ru-RU"/>
        </a:p>
      </dgm:t>
    </dgm:pt>
    <dgm:pt modelId="{9A90C185-C9D3-4CDB-8BA2-565BD038B42B}" type="sibTrans" cxnId="{28F34503-5B31-4586-BDDF-ADCD32D45B9B}">
      <dgm:prSet/>
      <dgm:spPr/>
      <dgm:t>
        <a:bodyPr/>
        <a:lstStyle/>
        <a:p>
          <a:endParaRPr lang="ru-RU"/>
        </a:p>
      </dgm:t>
    </dgm:pt>
    <dgm:pt modelId="{EB68E1E5-CF77-4C1A-8DA2-B107B018C43A}">
      <dgm:prSet phldrT="[Текст]"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FF3399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latin typeface="Times New Roman"/>
              <a:ea typeface="Times New Roman"/>
            </a:rPr>
            <a:t>создание условий для укрепления здоровья</a:t>
          </a:r>
          <a:endParaRPr lang="ru-RU" sz="2400" b="1" dirty="0">
            <a:latin typeface="Times New Roman"/>
            <a:ea typeface="Times New Roman"/>
          </a:endParaRPr>
        </a:p>
      </dgm:t>
    </dgm:pt>
    <dgm:pt modelId="{4C794372-479F-4FCF-998B-4E1614B19522}" type="parTrans" cxnId="{67A9A9B6-DF45-4880-BAF0-B468860CFBEF}">
      <dgm:prSet/>
      <dgm:spPr/>
      <dgm:t>
        <a:bodyPr/>
        <a:lstStyle/>
        <a:p>
          <a:endParaRPr lang="ru-RU"/>
        </a:p>
      </dgm:t>
    </dgm:pt>
    <dgm:pt modelId="{70B3F446-8E9C-4449-8290-916E22950E3B}" type="sibTrans" cxnId="{67A9A9B6-DF45-4880-BAF0-B468860CFBEF}">
      <dgm:prSet/>
      <dgm:spPr/>
      <dgm:t>
        <a:bodyPr/>
        <a:lstStyle/>
        <a:p>
          <a:endParaRPr lang="ru-RU"/>
        </a:p>
      </dgm:t>
    </dgm:pt>
    <dgm:pt modelId="{087BE617-8D49-4FB3-9A97-070F81A5C4D7}">
      <dgm:prSet phldrT="[Текст]"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FF3399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latin typeface="Times New Roman"/>
              <a:ea typeface="Times New Roman"/>
            </a:rPr>
            <a:t>вовлечение детей в активную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latin typeface="Times New Roman"/>
              <a:ea typeface="Times New Roman"/>
            </a:rPr>
            <a:t>спортивно-оздоровительную деятельность</a:t>
          </a:r>
          <a:endParaRPr lang="ru-RU" sz="2400" b="1" dirty="0">
            <a:latin typeface="Times New Roman"/>
            <a:ea typeface="Times New Roman"/>
          </a:endParaRPr>
        </a:p>
      </dgm:t>
    </dgm:pt>
    <dgm:pt modelId="{D699A3E1-96CE-4868-AC2F-E95A722535FD}" type="parTrans" cxnId="{755B20CD-7B58-4F70-A66F-82E1003573ED}">
      <dgm:prSet/>
      <dgm:spPr/>
      <dgm:t>
        <a:bodyPr/>
        <a:lstStyle/>
        <a:p>
          <a:endParaRPr lang="ru-RU"/>
        </a:p>
      </dgm:t>
    </dgm:pt>
    <dgm:pt modelId="{3036AAB9-E77E-4E52-B8EA-4E52FA7AFFC2}" type="sibTrans" cxnId="{755B20CD-7B58-4F70-A66F-82E1003573ED}">
      <dgm:prSet/>
      <dgm:spPr/>
      <dgm:t>
        <a:bodyPr/>
        <a:lstStyle/>
        <a:p>
          <a:endParaRPr lang="ru-RU"/>
        </a:p>
      </dgm:t>
    </dgm:pt>
    <dgm:pt modelId="{87D5CAA0-3067-4A0F-ABDF-C3CD08AF0F2F}">
      <dgm:prSet phldrT="[Текст]"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FF3399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latin typeface="Times New Roman"/>
              <a:ea typeface="Times New Roman"/>
            </a:rPr>
            <a:t>обеспечение длительного пребывание детей на воздухе</a:t>
          </a:r>
          <a:endParaRPr lang="ru-RU" sz="2400" b="1" dirty="0">
            <a:latin typeface="Times New Roman"/>
            <a:ea typeface="Times New Roman"/>
          </a:endParaRPr>
        </a:p>
      </dgm:t>
    </dgm:pt>
    <dgm:pt modelId="{550FCC69-ED72-43E9-8301-5EF120167532}" type="parTrans" cxnId="{FA10611E-B1FA-425D-A7F8-0D4FF47B20F5}">
      <dgm:prSet/>
      <dgm:spPr/>
      <dgm:t>
        <a:bodyPr/>
        <a:lstStyle/>
        <a:p>
          <a:endParaRPr lang="ru-RU"/>
        </a:p>
      </dgm:t>
    </dgm:pt>
    <dgm:pt modelId="{BF0B0C3A-EABD-469D-8E93-03E3DAB55D14}" type="sibTrans" cxnId="{FA10611E-B1FA-425D-A7F8-0D4FF47B20F5}">
      <dgm:prSet/>
      <dgm:spPr/>
      <dgm:t>
        <a:bodyPr/>
        <a:lstStyle/>
        <a:p>
          <a:endParaRPr lang="ru-RU"/>
        </a:p>
      </dgm:t>
    </dgm:pt>
    <dgm:pt modelId="{B6EEA431-6B71-4C19-987E-8BDD7CFA28DE}" type="pres">
      <dgm:prSet presAssocID="{0A7DC421-300E-46D4-99C2-B00C4A2F333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58D57E2-9CA8-45E3-9691-73EE57506274}" type="pres">
      <dgm:prSet presAssocID="{A1E37CE2-BDDE-4AF5-923B-CC07AF3A883A}" presName="root" presStyleCnt="0"/>
      <dgm:spPr/>
    </dgm:pt>
    <dgm:pt modelId="{453A24FD-7B38-4377-8BB9-4DE25CB8863A}" type="pres">
      <dgm:prSet presAssocID="{A1E37CE2-BDDE-4AF5-923B-CC07AF3A883A}" presName="rootComposite" presStyleCnt="0"/>
      <dgm:spPr/>
    </dgm:pt>
    <dgm:pt modelId="{95DDDE67-CAF1-4266-A0B1-442868F30B00}" type="pres">
      <dgm:prSet presAssocID="{A1E37CE2-BDDE-4AF5-923B-CC07AF3A883A}" presName="rootText" presStyleLbl="node1" presStyleIdx="0" presStyleCnt="1" custScaleX="452000" custScaleY="184302" custLinFactY="-90034" custLinFactNeighborX="19219" custLinFactNeighborY="-100000"/>
      <dgm:spPr/>
      <dgm:t>
        <a:bodyPr/>
        <a:lstStyle/>
        <a:p>
          <a:endParaRPr lang="ru-RU"/>
        </a:p>
      </dgm:t>
    </dgm:pt>
    <dgm:pt modelId="{849E8669-588A-4072-80C6-CF3C8B1E5A52}" type="pres">
      <dgm:prSet presAssocID="{A1E37CE2-BDDE-4AF5-923B-CC07AF3A883A}" presName="rootConnector" presStyleLbl="node1" presStyleIdx="0" presStyleCnt="1"/>
      <dgm:spPr/>
      <dgm:t>
        <a:bodyPr/>
        <a:lstStyle/>
        <a:p>
          <a:endParaRPr lang="ru-RU"/>
        </a:p>
      </dgm:t>
    </dgm:pt>
    <dgm:pt modelId="{8A9920DC-B51F-46B9-87F6-B5EF541E8C4D}" type="pres">
      <dgm:prSet presAssocID="{A1E37CE2-BDDE-4AF5-923B-CC07AF3A883A}" presName="childShape" presStyleCnt="0"/>
      <dgm:spPr/>
    </dgm:pt>
    <dgm:pt modelId="{71064195-57A4-432B-ACDA-960AF00D7528}" type="pres">
      <dgm:prSet presAssocID="{4C794372-479F-4FCF-998B-4E1614B19522}" presName="Name13" presStyleLbl="parChTrans1D2" presStyleIdx="0" presStyleCnt="3"/>
      <dgm:spPr/>
      <dgm:t>
        <a:bodyPr/>
        <a:lstStyle/>
        <a:p>
          <a:endParaRPr lang="ru-RU"/>
        </a:p>
      </dgm:t>
    </dgm:pt>
    <dgm:pt modelId="{7FE04D29-364F-4360-B2D4-A06DFE2FAE7E}" type="pres">
      <dgm:prSet presAssocID="{EB68E1E5-CF77-4C1A-8DA2-B107B018C43A}" presName="childText" presStyleLbl="bgAcc1" presStyleIdx="0" presStyleCnt="3" custScaleX="1350776" custScaleY="168242" custLinFactNeighborX="3622" custLinFactNeighborY="-39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93870F-AA8D-4CA0-B1CC-E008174E3772}" type="pres">
      <dgm:prSet presAssocID="{D699A3E1-96CE-4868-AC2F-E95A722535FD}" presName="Name13" presStyleLbl="parChTrans1D2" presStyleIdx="1" presStyleCnt="3"/>
      <dgm:spPr/>
      <dgm:t>
        <a:bodyPr/>
        <a:lstStyle/>
        <a:p>
          <a:endParaRPr lang="ru-RU"/>
        </a:p>
      </dgm:t>
    </dgm:pt>
    <dgm:pt modelId="{281D3D04-9A34-431A-8EEC-B1E5ACDA4A03}" type="pres">
      <dgm:prSet presAssocID="{087BE617-8D49-4FB3-9A97-070F81A5C4D7}" presName="childText" presStyleLbl="bgAcc1" presStyleIdx="1" presStyleCnt="3" custScaleX="1350776" custScaleY="253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516D-B5CD-418E-B967-8EBF0CBE8E97}" type="pres">
      <dgm:prSet presAssocID="{550FCC69-ED72-43E9-8301-5EF120167532}" presName="Name13" presStyleLbl="parChTrans1D2" presStyleIdx="2" presStyleCnt="3"/>
      <dgm:spPr/>
      <dgm:t>
        <a:bodyPr/>
        <a:lstStyle/>
        <a:p>
          <a:endParaRPr lang="ru-RU"/>
        </a:p>
      </dgm:t>
    </dgm:pt>
    <dgm:pt modelId="{C6BE5B1C-2772-44CB-9CED-7963F264F7D1}" type="pres">
      <dgm:prSet presAssocID="{87D5CAA0-3067-4A0F-ABDF-C3CD08AF0F2F}" presName="childText" presStyleLbl="bgAcc1" presStyleIdx="2" presStyleCnt="3" custScaleX="1350776" custScaleY="198610" custLinFactNeighborX="-8683" custLinFactNeighborY="34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A9A9B6-DF45-4880-BAF0-B468860CFBEF}" srcId="{A1E37CE2-BDDE-4AF5-923B-CC07AF3A883A}" destId="{EB68E1E5-CF77-4C1A-8DA2-B107B018C43A}" srcOrd="0" destOrd="0" parTransId="{4C794372-479F-4FCF-998B-4E1614B19522}" sibTransId="{70B3F446-8E9C-4449-8290-916E22950E3B}"/>
    <dgm:cxn modelId="{167A9431-DFB8-437A-B63F-32E171FE9FE5}" type="presOf" srcId="{A1E37CE2-BDDE-4AF5-923B-CC07AF3A883A}" destId="{849E8669-588A-4072-80C6-CF3C8B1E5A52}" srcOrd="1" destOrd="0" presId="urn:microsoft.com/office/officeart/2005/8/layout/hierarchy3"/>
    <dgm:cxn modelId="{755B20CD-7B58-4F70-A66F-82E1003573ED}" srcId="{A1E37CE2-BDDE-4AF5-923B-CC07AF3A883A}" destId="{087BE617-8D49-4FB3-9A97-070F81A5C4D7}" srcOrd="1" destOrd="0" parTransId="{D699A3E1-96CE-4868-AC2F-E95A722535FD}" sibTransId="{3036AAB9-E77E-4E52-B8EA-4E52FA7AFFC2}"/>
    <dgm:cxn modelId="{28F34503-5B31-4586-BDDF-ADCD32D45B9B}" srcId="{0A7DC421-300E-46D4-99C2-B00C4A2F333D}" destId="{A1E37CE2-BDDE-4AF5-923B-CC07AF3A883A}" srcOrd="0" destOrd="0" parTransId="{69C77597-CECA-45B6-A8A4-19399A5706D1}" sibTransId="{9A90C185-C9D3-4CDB-8BA2-565BD038B42B}"/>
    <dgm:cxn modelId="{6B0DC7DC-66EC-4268-81B9-9173B7A5B62B}" type="presOf" srcId="{EB68E1E5-CF77-4C1A-8DA2-B107B018C43A}" destId="{7FE04D29-364F-4360-B2D4-A06DFE2FAE7E}" srcOrd="0" destOrd="0" presId="urn:microsoft.com/office/officeart/2005/8/layout/hierarchy3"/>
    <dgm:cxn modelId="{031BA2FF-ABCA-4733-8741-8874B8C56582}" type="presOf" srcId="{87D5CAA0-3067-4A0F-ABDF-C3CD08AF0F2F}" destId="{C6BE5B1C-2772-44CB-9CED-7963F264F7D1}" srcOrd="0" destOrd="0" presId="urn:microsoft.com/office/officeart/2005/8/layout/hierarchy3"/>
    <dgm:cxn modelId="{AB6C4DED-FE25-4344-9181-F815415B7F78}" type="presOf" srcId="{4C794372-479F-4FCF-998B-4E1614B19522}" destId="{71064195-57A4-432B-ACDA-960AF00D7528}" srcOrd="0" destOrd="0" presId="urn:microsoft.com/office/officeart/2005/8/layout/hierarchy3"/>
    <dgm:cxn modelId="{FA10611E-B1FA-425D-A7F8-0D4FF47B20F5}" srcId="{A1E37CE2-BDDE-4AF5-923B-CC07AF3A883A}" destId="{87D5CAA0-3067-4A0F-ABDF-C3CD08AF0F2F}" srcOrd="2" destOrd="0" parTransId="{550FCC69-ED72-43E9-8301-5EF120167532}" sibTransId="{BF0B0C3A-EABD-469D-8E93-03E3DAB55D14}"/>
    <dgm:cxn modelId="{14BB75FA-40FA-41E1-8AED-1807A4BA8A1E}" type="presOf" srcId="{A1E37CE2-BDDE-4AF5-923B-CC07AF3A883A}" destId="{95DDDE67-CAF1-4266-A0B1-442868F30B00}" srcOrd="0" destOrd="0" presId="urn:microsoft.com/office/officeart/2005/8/layout/hierarchy3"/>
    <dgm:cxn modelId="{BD2430C5-6AC4-4198-86D6-B26291AA7318}" type="presOf" srcId="{D699A3E1-96CE-4868-AC2F-E95A722535FD}" destId="{9593870F-AA8D-4CA0-B1CC-E008174E3772}" srcOrd="0" destOrd="0" presId="urn:microsoft.com/office/officeart/2005/8/layout/hierarchy3"/>
    <dgm:cxn modelId="{7555869B-2200-48E9-9DD6-FBC8485E572A}" type="presOf" srcId="{0A7DC421-300E-46D4-99C2-B00C4A2F333D}" destId="{B6EEA431-6B71-4C19-987E-8BDD7CFA28DE}" srcOrd="0" destOrd="0" presId="urn:microsoft.com/office/officeart/2005/8/layout/hierarchy3"/>
    <dgm:cxn modelId="{41F59E5D-B4F7-4A54-9B3F-C3A96B78E28A}" type="presOf" srcId="{550FCC69-ED72-43E9-8301-5EF120167532}" destId="{1609516D-B5CD-418E-B967-8EBF0CBE8E97}" srcOrd="0" destOrd="0" presId="urn:microsoft.com/office/officeart/2005/8/layout/hierarchy3"/>
    <dgm:cxn modelId="{DFFF1CB2-21FC-47B7-B767-1DFCB2453F4A}" type="presOf" srcId="{087BE617-8D49-4FB3-9A97-070F81A5C4D7}" destId="{281D3D04-9A34-431A-8EEC-B1E5ACDA4A03}" srcOrd="0" destOrd="0" presId="urn:microsoft.com/office/officeart/2005/8/layout/hierarchy3"/>
    <dgm:cxn modelId="{DE7E004A-FD68-4572-9C29-FC919CB68286}" type="presParOf" srcId="{B6EEA431-6B71-4C19-987E-8BDD7CFA28DE}" destId="{758D57E2-9CA8-45E3-9691-73EE57506274}" srcOrd="0" destOrd="0" presId="urn:microsoft.com/office/officeart/2005/8/layout/hierarchy3"/>
    <dgm:cxn modelId="{1DFA74CB-74BA-4AE8-93A3-2B2E1F26DC18}" type="presParOf" srcId="{758D57E2-9CA8-45E3-9691-73EE57506274}" destId="{453A24FD-7B38-4377-8BB9-4DE25CB8863A}" srcOrd="0" destOrd="0" presId="urn:microsoft.com/office/officeart/2005/8/layout/hierarchy3"/>
    <dgm:cxn modelId="{0739812E-89A8-4981-9F48-062457EA3F4E}" type="presParOf" srcId="{453A24FD-7B38-4377-8BB9-4DE25CB8863A}" destId="{95DDDE67-CAF1-4266-A0B1-442868F30B00}" srcOrd="0" destOrd="0" presId="urn:microsoft.com/office/officeart/2005/8/layout/hierarchy3"/>
    <dgm:cxn modelId="{A6631CEB-733A-437E-89AC-C091EE297E79}" type="presParOf" srcId="{453A24FD-7B38-4377-8BB9-4DE25CB8863A}" destId="{849E8669-588A-4072-80C6-CF3C8B1E5A52}" srcOrd="1" destOrd="0" presId="urn:microsoft.com/office/officeart/2005/8/layout/hierarchy3"/>
    <dgm:cxn modelId="{EFD631DF-865E-49DB-8DDC-FE624C0F0EC6}" type="presParOf" srcId="{758D57E2-9CA8-45E3-9691-73EE57506274}" destId="{8A9920DC-B51F-46B9-87F6-B5EF541E8C4D}" srcOrd="1" destOrd="0" presId="urn:microsoft.com/office/officeart/2005/8/layout/hierarchy3"/>
    <dgm:cxn modelId="{C9DF030C-0555-4490-A627-BC74B5551B22}" type="presParOf" srcId="{8A9920DC-B51F-46B9-87F6-B5EF541E8C4D}" destId="{71064195-57A4-432B-ACDA-960AF00D7528}" srcOrd="0" destOrd="0" presId="urn:microsoft.com/office/officeart/2005/8/layout/hierarchy3"/>
    <dgm:cxn modelId="{F03A405E-5332-4D9D-B05D-FCDA0391A3BE}" type="presParOf" srcId="{8A9920DC-B51F-46B9-87F6-B5EF541E8C4D}" destId="{7FE04D29-364F-4360-B2D4-A06DFE2FAE7E}" srcOrd="1" destOrd="0" presId="urn:microsoft.com/office/officeart/2005/8/layout/hierarchy3"/>
    <dgm:cxn modelId="{7843BC8C-71A3-4A7A-92FA-2DC913486372}" type="presParOf" srcId="{8A9920DC-B51F-46B9-87F6-B5EF541E8C4D}" destId="{9593870F-AA8D-4CA0-B1CC-E008174E3772}" srcOrd="2" destOrd="0" presId="urn:microsoft.com/office/officeart/2005/8/layout/hierarchy3"/>
    <dgm:cxn modelId="{40EFF6D8-CC21-460D-93B5-856246CD7FD7}" type="presParOf" srcId="{8A9920DC-B51F-46B9-87F6-B5EF541E8C4D}" destId="{281D3D04-9A34-431A-8EEC-B1E5ACDA4A03}" srcOrd="3" destOrd="0" presId="urn:microsoft.com/office/officeart/2005/8/layout/hierarchy3"/>
    <dgm:cxn modelId="{76311000-0BE4-477C-884F-5D4D966662DC}" type="presParOf" srcId="{8A9920DC-B51F-46B9-87F6-B5EF541E8C4D}" destId="{1609516D-B5CD-418E-B967-8EBF0CBE8E97}" srcOrd="4" destOrd="0" presId="urn:microsoft.com/office/officeart/2005/8/layout/hierarchy3"/>
    <dgm:cxn modelId="{8788868C-9D22-4976-BEF3-E05BE5179339}" type="presParOf" srcId="{8A9920DC-B51F-46B9-87F6-B5EF541E8C4D}" destId="{C6BE5B1C-2772-44CB-9CED-7963F264F7D1}" srcOrd="5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A80F-4B93-4D9B-AE44-59504BBB1150}" type="datetimeFigureOut">
              <a:rPr lang="ru-RU"/>
              <a:pPr>
                <a:defRPr/>
              </a:pPr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75B57-8E70-4917-87C7-DFA916FAA0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F95D-0E1A-4ECD-9812-A8C0C959C53D}" type="datetimeFigureOut">
              <a:rPr lang="ru-RU"/>
              <a:pPr>
                <a:defRPr/>
              </a:pPr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AE3DA-3F38-4C5F-A901-774688FA5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83B77-67D1-47AE-9972-DE1A5C125D8A}" type="datetimeFigureOut">
              <a:rPr lang="ru-RU"/>
              <a:pPr>
                <a:defRPr/>
              </a:pPr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35009-C6C9-4173-A2FF-B762BACEE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4AAAC-C7DC-43EC-AB28-72AFE30222F3}" type="datetimeFigureOut">
              <a:rPr lang="ru-RU"/>
              <a:pPr>
                <a:defRPr/>
              </a:pPr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F8EE6-979A-4104-BF62-C294D5F1BD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64AF4-B775-4BB7-B34F-9EECC7AF9C24}" type="datetimeFigureOut">
              <a:rPr lang="ru-RU"/>
              <a:pPr>
                <a:defRPr/>
              </a:pPr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732D7-C7A9-4A80-A04E-BB239C7CB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B637F-C53A-4579-B770-9056229C0723}" type="datetimeFigureOut">
              <a:rPr lang="ru-RU"/>
              <a:pPr>
                <a:defRPr/>
              </a:pPr>
              <a:t>23.06.2014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2D05E-261E-4EC6-AB06-F7E964C3F1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1E8A9-C3C9-431D-BD96-9FF56F890DC8}" type="datetimeFigureOut">
              <a:rPr lang="ru-RU"/>
              <a:pPr>
                <a:defRPr/>
              </a:pPr>
              <a:t>23.06.2014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26B45-BA10-4BC1-935E-9AA029A0B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DC073-6C02-4D07-9EC0-18285EC3BB3F}" type="datetimeFigureOut">
              <a:rPr lang="ru-RU"/>
              <a:pPr>
                <a:defRPr/>
              </a:pPr>
              <a:t>23.06.2014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5DE44-34E4-4AE9-9F3A-0FDEE17EE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87E7D-10EE-4B24-B5EB-242C17EFD50C}" type="datetimeFigureOut">
              <a:rPr lang="ru-RU"/>
              <a:pPr>
                <a:defRPr/>
              </a:pPr>
              <a:t>23.06.2014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912B6-F355-4492-9689-BA213D9559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381EA-1152-4087-B2D4-ED6D91AE9D3E}" type="datetimeFigureOut">
              <a:rPr lang="ru-RU"/>
              <a:pPr>
                <a:defRPr/>
              </a:pPr>
              <a:t>23.06.2014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0A210-1D3F-4CE0-B519-4E75CC8FDB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BC56A-1E8B-40F4-855A-E3F5122BD378}" type="datetimeFigureOut">
              <a:rPr lang="ru-RU"/>
              <a:pPr>
                <a:defRPr/>
              </a:pPr>
              <a:t>23.06.2014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1D31-11CD-4EC5-95A1-C72D0CF534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CEAFB3-17F1-4D01-8B67-2FA47008073F}" type="datetimeFigureOut">
              <a:rPr lang="ru-RU"/>
              <a:pPr>
                <a:defRPr/>
              </a:pPr>
              <a:t>23.06.2014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6EC857-5998-40A2-9F76-6DE3EA7E1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Documents%20and%20Settings\OEM\&#1056;&#1072;&#1073;&#1086;&#1095;&#1080;&#1081;%20&#1089;&#1090;&#1086;&#1083;\&#1085;&#1072;&#1088;&#1077;&#1079;&#1082;&#1072;.MOD" TargetMode="Externa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 descr="C:\Users\User\Desktop\панорама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23928" y="5301208"/>
            <a:ext cx="4976688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Руководитель программы: Агеева О.Ю.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Авторы программы: </a:t>
            </a:r>
            <a:r>
              <a:rPr lang="ru-RU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Пугина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Е.С.,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Шестакова Н.Г., Смехова Н.П.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Срок реализации июнь 2014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8313" y="188913"/>
            <a:ext cx="82073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Муниципальное бюджетное  общеобразовательное учреждение города Новосибирска «Лицей №185»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836712"/>
            <a:ext cx="8748464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Программа деятельности летнего оздоровительного лагеря с дневным пребыванием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«Культура родного края»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панорама\1225655460_cj8cpjojgqti2j5gm66v2qdqagafzwp1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Блок-схема: процесс 3"/>
          <p:cNvSpPr/>
          <p:nvPr/>
        </p:nvSpPr>
        <p:spPr>
          <a:xfrm>
            <a:off x="179512" y="1844824"/>
            <a:ext cx="4143404" cy="1499058"/>
          </a:xfrm>
          <a:prstGeom prst="flowChart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863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</a:rPr>
              <a:t>Экологический</a:t>
            </a:r>
            <a:endParaRPr lang="ru-RU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863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1844824"/>
            <a:ext cx="4500594" cy="14996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Impact" pitchFamily="34" charset="0"/>
              </a:rPr>
              <a:t>Культурологический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365104"/>
            <a:ext cx="4071966" cy="16499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</a:rPr>
              <a:t>Оздоровительный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4365104"/>
            <a:ext cx="4429156" cy="164991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>
                  <a:solidFill>
                    <a:schemeClr val="bg1"/>
                  </a:solidFill>
                </a:ln>
                <a:solidFill>
                  <a:srgbClr val="B8580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rPr>
              <a:t>Патриотический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779096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Планируемые мероприятия делятся на 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модули: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/>
              <a:ea typeface="Times New Roman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C:\Users\User\Desktop\панорама\1225655460_cj8cpjojgqti2j5gm66v2qdqagafzwp1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5575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11" descr="IMG_4638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40000"/>
          </a:blip>
          <a:stretch>
            <a:fillRect/>
          </a:stretch>
        </p:blipFill>
        <p:spPr>
          <a:xfrm>
            <a:off x="4607720" y="1214422"/>
            <a:ext cx="4286279" cy="285751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555" name="Текст 4"/>
          <p:cNvSpPr>
            <a:spLocks noGrp="1"/>
          </p:cNvSpPr>
          <p:nvPr>
            <p:ph type="body" sz="quarter" idx="3"/>
          </p:nvPr>
        </p:nvSpPr>
        <p:spPr>
          <a:xfrm>
            <a:off x="1042988" y="836613"/>
            <a:ext cx="6819900" cy="428625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rgbClr val="C00000"/>
                </a:solidFill>
                <a:latin typeface="Arial Black" pitchFamily="34" charset="0"/>
              </a:rPr>
              <a:t>Создание листовок и плакатов</a:t>
            </a:r>
          </a:p>
        </p:txBody>
      </p:sp>
      <p:pic>
        <p:nvPicPr>
          <p:cNvPr id="13" name="Содержимое 12" descr="IMG_4639.JPG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lum bright="10000" contrast="40000"/>
          </a:blip>
          <a:srcRect l="7692" t="2885" r="7692" b="7692"/>
          <a:stretch>
            <a:fillRect/>
          </a:stretch>
        </p:blipFill>
        <p:spPr>
          <a:xfrm>
            <a:off x="285720" y="1285860"/>
            <a:ext cx="3929090" cy="276822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500166" y="142852"/>
            <a:ext cx="607223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A24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  <a:cs typeface="+mn-cs"/>
              </a:rPr>
              <a:t>ЭКОЛОГИЧЕСКИЙ </a:t>
            </a:r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A24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  <a:cs typeface="+mn-cs"/>
              </a:rPr>
              <a:t>модуль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A24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7" name="Содержимое 6" descr="IMG_4640.JPG"/>
          <p:cNvPicPr>
            <a:picLocks noChangeAspect="1"/>
          </p:cNvPicPr>
          <p:nvPr/>
        </p:nvPicPr>
        <p:blipFill>
          <a:blip r:embed="rId5" cstate="print">
            <a:lum bright="10000" contrast="40000"/>
          </a:blip>
          <a:stretch>
            <a:fillRect/>
          </a:stretch>
        </p:blipFill>
        <p:spPr>
          <a:xfrm>
            <a:off x="2357422" y="3929066"/>
            <a:ext cx="4107685" cy="273845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C:\Users\User\Desktop\панорама\1225655460_cj8cpjojgqti2j5gm66v2qdqagafzwp1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5575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Текст 2"/>
          <p:cNvSpPr>
            <a:spLocks noGrp="1"/>
          </p:cNvSpPr>
          <p:nvPr>
            <p:ph type="body" idx="4294967295"/>
          </p:nvPr>
        </p:nvSpPr>
        <p:spPr>
          <a:xfrm>
            <a:off x="1547813" y="908050"/>
            <a:ext cx="6911975" cy="50006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400" b="1" smtClean="0">
                <a:solidFill>
                  <a:srgbClr val="C00000"/>
                </a:solidFill>
                <a:latin typeface="Arial Black" pitchFamily="34" charset="0"/>
              </a:rPr>
              <a:t>Мастер-класс экологических поделок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85918" y="214290"/>
            <a:ext cx="6572296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  <a:cs typeface="+mn-cs"/>
              </a:rPr>
              <a:t>ЭКОЛОГИЧЕСКИЙ </a:t>
            </a:r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  <a:cs typeface="+mn-cs"/>
              </a:rPr>
              <a:t>модуль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" name="Рисунок 4" descr="IMG_49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3286124"/>
            <a:ext cx="5000628" cy="333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49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57298"/>
            <a:ext cx="450059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C:\Users\User\Desktop\панорама\1225655460_cj8cpjojgqti2j5gm66v2qdqagafzwp1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Текст 2"/>
          <p:cNvSpPr>
            <a:spLocks noGrp="1"/>
          </p:cNvSpPr>
          <p:nvPr>
            <p:ph type="body" idx="1"/>
          </p:nvPr>
        </p:nvSpPr>
        <p:spPr>
          <a:xfrm>
            <a:off x="323850" y="765175"/>
            <a:ext cx="4176713" cy="500063"/>
          </a:xfrm>
        </p:spPr>
        <p:txBody>
          <a:bodyPr/>
          <a:lstStyle/>
          <a:p>
            <a:pPr algn="ctr" eaLnBrk="1" hangingPunct="1"/>
            <a:r>
              <a:rPr lang="ru-RU" sz="2000" smtClean="0">
                <a:solidFill>
                  <a:srgbClr val="C00000"/>
                </a:solidFill>
                <a:latin typeface="Arial Black" pitchFamily="34" charset="0"/>
              </a:rPr>
              <a:t>Квест-игра «Форд боярд»</a:t>
            </a:r>
          </a:p>
        </p:txBody>
      </p:sp>
      <p:sp>
        <p:nvSpPr>
          <p:cNvPr id="25603" name="Текст 4"/>
          <p:cNvSpPr>
            <a:spLocks noGrp="1"/>
          </p:cNvSpPr>
          <p:nvPr>
            <p:ph type="body" sz="quarter" idx="3"/>
          </p:nvPr>
        </p:nvSpPr>
        <p:spPr>
          <a:xfrm>
            <a:off x="5076825" y="765175"/>
            <a:ext cx="4067175" cy="785813"/>
          </a:xfrm>
        </p:spPr>
        <p:txBody>
          <a:bodyPr/>
          <a:lstStyle/>
          <a:p>
            <a:pPr algn="ctr" eaLnBrk="1" hangingPunct="1"/>
            <a:endParaRPr lang="ru-RU" sz="2000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Зарядка с Олимпийскими чемпионами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85918" y="214290"/>
            <a:ext cx="614366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  <a:cs typeface="+mn-cs"/>
              </a:rPr>
              <a:t>    Оздоровительный    модуль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CC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Impact" pitchFamily="34" charset="0"/>
              <a:cs typeface="+mn-cs"/>
            </a:endParaRPr>
          </a:p>
        </p:txBody>
      </p:sp>
      <p:pic>
        <p:nvPicPr>
          <p:cNvPr id="18" name="Содержимое 17" descr="IMG_467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b="15517"/>
          <a:stretch>
            <a:fillRect/>
          </a:stretch>
        </p:blipFill>
        <p:spPr>
          <a:xfrm>
            <a:off x="45248" y="4214819"/>
            <a:ext cx="4692990" cy="2643182"/>
          </a:xfrm>
          <a:effectLst>
            <a:softEdge rad="112500"/>
          </a:effectLst>
        </p:spPr>
      </p:pic>
      <p:pic>
        <p:nvPicPr>
          <p:cNvPr id="16" name="Содержимое 15" descr="IMG_469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42844" y="1285860"/>
            <a:ext cx="4393438" cy="2928958"/>
          </a:xfrm>
          <a:effectLst>
            <a:softEdge rad="112500"/>
          </a:effectLst>
        </p:spPr>
      </p:pic>
      <p:pic>
        <p:nvPicPr>
          <p:cNvPr id="11" name="Рисунок 10" descr="IMG_82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36248" y="1500174"/>
            <a:ext cx="460775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KOT_8419.JPG"/>
          <p:cNvPicPr>
            <a:picLocks noChangeAspect="1"/>
          </p:cNvPicPr>
          <p:nvPr/>
        </p:nvPicPr>
        <p:blipFill>
          <a:blip r:embed="rId6" cstate="print"/>
          <a:srcRect l="17690" r="23826" b="1890"/>
          <a:stretch>
            <a:fillRect/>
          </a:stretch>
        </p:blipFill>
        <p:spPr>
          <a:xfrm>
            <a:off x="5500694" y="4000480"/>
            <a:ext cx="257176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C:\Users\User\Desktop\панорама\1225655460_cj8cpjojgqti2j5gm66v2qdqagafzwp1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Текст 2"/>
          <p:cNvSpPr>
            <a:spLocks noGrp="1"/>
          </p:cNvSpPr>
          <p:nvPr>
            <p:ph type="body" idx="1"/>
          </p:nvPr>
        </p:nvSpPr>
        <p:spPr>
          <a:xfrm>
            <a:off x="1187450" y="785813"/>
            <a:ext cx="2592388" cy="428625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rgbClr val="C00000"/>
                </a:solidFill>
                <a:latin typeface="Arial Black" pitchFamily="34" charset="0"/>
              </a:rPr>
              <a:t>Спартакиада</a:t>
            </a:r>
          </a:p>
        </p:txBody>
      </p:sp>
      <p:sp>
        <p:nvSpPr>
          <p:cNvPr id="26627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785813"/>
            <a:ext cx="4572000" cy="428625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rgbClr val="C00000"/>
                </a:solidFill>
                <a:latin typeface="Arial Black" pitchFamily="34" charset="0"/>
              </a:rPr>
              <a:t>Флешмоб в стиле </a:t>
            </a:r>
            <a:r>
              <a:rPr lang="en-US" smtClean="0">
                <a:solidFill>
                  <a:srgbClr val="C00000"/>
                </a:solidFill>
                <a:latin typeface="Arial Black" pitchFamily="34" charset="0"/>
              </a:rPr>
              <a:t>mix fix</a:t>
            </a:r>
            <a:endParaRPr lang="ru-RU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00166" y="142852"/>
            <a:ext cx="635798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  <a:cs typeface="+mn-cs"/>
              </a:rPr>
              <a:t>    Оздоровительный    модуль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CC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Impact" pitchFamily="34" charset="0"/>
              <a:cs typeface="+mn-cs"/>
            </a:endParaRPr>
          </a:p>
        </p:txBody>
      </p:sp>
      <p:pic>
        <p:nvPicPr>
          <p:cNvPr id="12" name="Содержимое 11" descr="IMG_355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t="7070" r="4555" b="5735"/>
          <a:stretch>
            <a:fillRect/>
          </a:stretch>
        </p:blipFill>
        <p:spPr>
          <a:xfrm>
            <a:off x="357158" y="3857628"/>
            <a:ext cx="4170438" cy="2857496"/>
          </a:xfrm>
          <a:effectLst>
            <a:softEdge rad="112500"/>
          </a:effectLst>
        </p:spPr>
      </p:pic>
      <p:pic>
        <p:nvPicPr>
          <p:cNvPr id="8" name="Содержимое 7" descr="IMG_352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7073" t="18861" r="9823" b="982"/>
          <a:stretch>
            <a:fillRect/>
          </a:stretch>
        </p:blipFill>
        <p:spPr>
          <a:xfrm>
            <a:off x="500034" y="1118665"/>
            <a:ext cx="3786214" cy="2738963"/>
          </a:xfrm>
          <a:effectLst>
            <a:softEdge rad="112500"/>
          </a:effectLst>
        </p:spPr>
      </p:pic>
      <p:pic>
        <p:nvPicPr>
          <p:cNvPr id="13" name="Содержимое 6" descr="IMG_4832.JPG"/>
          <p:cNvPicPr>
            <a:picLocks noChangeAspect="1"/>
          </p:cNvPicPr>
          <p:nvPr/>
        </p:nvPicPr>
        <p:blipFill>
          <a:blip r:embed="rId5" cstate="print"/>
          <a:srcRect b="12475"/>
          <a:stretch>
            <a:fillRect/>
          </a:stretch>
        </p:blipFill>
        <p:spPr>
          <a:xfrm>
            <a:off x="4369232" y="1071546"/>
            <a:ext cx="477476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7" descr="IMG_4586.JPG"/>
          <p:cNvPicPr>
            <a:picLocks noChangeAspect="1"/>
          </p:cNvPicPr>
          <p:nvPr/>
        </p:nvPicPr>
        <p:blipFill>
          <a:blip r:embed="rId6" cstate="print"/>
          <a:srcRect t="7813"/>
          <a:stretch>
            <a:fillRect/>
          </a:stretch>
        </p:blipFill>
        <p:spPr>
          <a:xfrm>
            <a:off x="4643438" y="3929066"/>
            <a:ext cx="4500562" cy="2765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C:\Users\User\Desktop\панорама\1225655460_cj8cpjojgqti2j5gm66v2qdqagafzwp1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Текст 2"/>
          <p:cNvSpPr>
            <a:spLocks noGrp="1"/>
          </p:cNvSpPr>
          <p:nvPr>
            <p:ph type="body" idx="1"/>
          </p:nvPr>
        </p:nvSpPr>
        <p:spPr>
          <a:xfrm>
            <a:off x="1547813" y="765175"/>
            <a:ext cx="7056437" cy="806437"/>
          </a:xfrm>
        </p:spPr>
        <p:txBody>
          <a:bodyPr anchor="ctr"/>
          <a:lstStyle/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Центр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«Алиса» коммуникативные игры, </a:t>
            </a:r>
            <a:r>
              <a:rPr lang="ru-RU" dirty="0" err="1" smtClean="0">
                <a:solidFill>
                  <a:srgbClr val="C00000"/>
                </a:solidFill>
                <a:latin typeface="Arial Black" pitchFamily="34" charset="0"/>
              </a:rPr>
              <a:t>сенд-терапия</a:t>
            </a:r>
            <a:endParaRPr lang="ru-RU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57356" y="142852"/>
            <a:ext cx="614366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  <a:cs typeface="+mn-cs"/>
              </a:rPr>
              <a:t>    Оздоровительный    модуль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CC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Impact" pitchFamily="34" charset="0"/>
              <a:cs typeface="+mn-cs"/>
            </a:endParaRPr>
          </a:p>
        </p:txBody>
      </p:sp>
      <p:pic>
        <p:nvPicPr>
          <p:cNvPr id="12" name="Содержимое 11" descr="IMG_47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10609"/>
          <a:stretch>
            <a:fillRect/>
          </a:stretch>
        </p:blipFill>
        <p:spPr>
          <a:xfrm>
            <a:off x="285720" y="1571612"/>
            <a:ext cx="4315486" cy="2571768"/>
          </a:xfrm>
          <a:effectLst>
            <a:softEdge rad="112500"/>
          </a:effectLst>
        </p:spPr>
      </p:pic>
      <p:pic>
        <p:nvPicPr>
          <p:cNvPr id="13" name="Содержимое 10" descr="IMG_473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7957"/>
          <a:stretch>
            <a:fillRect/>
          </a:stretch>
        </p:blipFill>
        <p:spPr>
          <a:xfrm>
            <a:off x="285720" y="4213186"/>
            <a:ext cx="4310173" cy="2644814"/>
          </a:xfrm>
          <a:effectLst>
            <a:softEdge rad="112500"/>
          </a:effectLst>
        </p:spPr>
      </p:pic>
      <p:pic>
        <p:nvPicPr>
          <p:cNvPr id="7" name="Рисунок 6" descr="IMG_4938.JPG"/>
          <p:cNvPicPr>
            <a:picLocks noChangeAspect="1"/>
          </p:cNvPicPr>
          <p:nvPr/>
        </p:nvPicPr>
        <p:blipFill>
          <a:blip r:embed="rId5" cstate="print"/>
          <a:srcRect t="7377" r="6557"/>
          <a:stretch>
            <a:fillRect/>
          </a:stretch>
        </p:blipFill>
        <p:spPr>
          <a:xfrm>
            <a:off x="4714876" y="1548238"/>
            <a:ext cx="4143404" cy="273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4939.JPG"/>
          <p:cNvPicPr>
            <a:picLocks noChangeAspect="1"/>
          </p:cNvPicPr>
          <p:nvPr/>
        </p:nvPicPr>
        <p:blipFill>
          <a:blip r:embed="rId6" cstate="print"/>
          <a:srcRect r="4347"/>
          <a:stretch>
            <a:fillRect/>
          </a:stretch>
        </p:blipFill>
        <p:spPr>
          <a:xfrm>
            <a:off x="4857752" y="4268961"/>
            <a:ext cx="3714744" cy="2589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C:\Users\User\Desktop\панорама\1225655460_cj8cpjojgqti2j5gm66v2qdqagafzwp1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5575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Текст 2"/>
          <p:cNvSpPr>
            <a:spLocks noGrp="1"/>
          </p:cNvSpPr>
          <p:nvPr>
            <p:ph type="body" idx="1"/>
          </p:nvPr>
        </p:nvSpPr>
        <p:spPr>
          <a:xfrm>
            <a:off x="1331913" y="765175"/>
            <a:ext cx="6743700" cy="500063"/>
          </a:xfrm>
        </p:spPr>
        <p:txBody>
          <a:bodyPr anchor="ctr"/>
          <a:lstStyle/>
          <a:p>
            <a:pPr algn="ctr" eaLnBrk="1" hangingPunct="1"/>
            <a:r>
              <a:rPr lang="ru-RU" smtClean="0">
                <a:solidFill>
                  <a:srgbClr val="C00000"/>
                </a:solidFill>
                <a:latin typeface="Arial Black" pitchFamily="34" charset="0"/>
              </a:rPr>
              <a:t>Флаг-шоу посвящённый Дню России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85728"/>
            <a:ext cx="828680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  <a:cs typeface="+mn-cs"/>
              </a:rPr>
              <a:t> 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Impact" pitchFamily="34" charset="0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43042" y="214290"/>
            <a:ext cx="5929354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+mn-cs"/>
              </a:rPr>
              <a:t>Патриотический модуль</a:t>
            </a:r>
          </a:p>
        </p:txBody>
      </p:sp>
      <p:pic>
        <p:nvPicPr>
          <p:cNvPr id="18" name="Содержимое 6" descr="IMG_45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285860"/>
            <a:ext cx="4000496" cy="2666998"/>
          </a:xfrm>
          <a:effectLst>
            <a:softEdge rad="112500"/>
          </a:effectLst>
        </p:spPr>
      </p:pic>
      <p:pic>
        <p:nvPicPr>
          <p:cNvPr id="17" name="Содержимое 7" descr="IMG_460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4003154"/>
            <a:ext cx="3929058" cy="2619372"/>
          </a:xfrm>
          <a:effectLst>
            <a:softEdge rad="112500"/>
          </a:effectLst>
        </p:spPr>
      </p:pic>
      <p:pic>
        <p:nvPicPr>
          <p:cNvPr id="19" name="Содержимое 7" descr="IMG_4515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786315" y="3929066"/>
            <a:ext cx="4148932" cy="2765955"/>
          </a:xfrm>
          <a:effectLst>
            <a:softEdge rad="112500"/>
          </a:effectLst>
        </p:spPr>
      </p:pic>
      <p:pic>
        <p:nvPicPr>
          <p:cNvPr id="20" name="Содержимое 8" descr="IMG_45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4719" y="1285860"/>
            <a:ext cx="3964809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15" descr="IMG_4625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rcRect t="18130" b="13645"/>
          <a:stretch>
            <a:fillRect/>
          </a:stretch>
        </p:blipFill>
        <p:spPr>
          <a:xfrm>
            <a:off x="490279" y="2000240"/>
            <a:ext cx="8167382" cy="3714776"/>
          </a:xfrm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C:\Users\User\Desktop\панорама\1225655460_cj8cpjojgqti2j5gm66v2qdqagafzwp1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5575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60350"/>
            <a:ext cx="7129463" cy="1000125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  <a:ea typeface="+mn-ea"/>
                <a:cs typeface="+mn-cs"/>
              </a:rPr>
              <a:t>Слайд-шоу </a:t>
            </a:r>
            <a:br>
              <a:rPr lang="ru-RU" sz="2400" b="1" dirty="0" smtClean="0">
                <a:solidFill>
                  <a:srgbClr val="C00000"/>
                </a:solidFill>
                <a:latin typeface="Arial Black" pitchFamily="34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  <a:ea typeface="+mn-ea"/>
                <a:cs typeface="+mn-cs"/>
              </a:rPr>
              <a:t>«Неизвестные места в Новосибирске»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8" name="Содержимое 7" descr="IMG_463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40000"/>
          </a:blip>
          <a:srcRect l="10523" t="1578" r="7400" b="8452"/>
          <a:stretch>
            <a:fillRect/>
          </a:stretch>
        </p:blipFill>
        <p:spPr>
          <a:xfrm>
            <a:off x="857224" y="1357298"/>
            <a:ext cx="7136247" cy="521495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C:\Users\User\Desktop\панорама\1225655460_cj8cpjojgqti2j5gm66v2qdqagafzwp1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5575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Текст 2"/>
          <p:cNvSpPr>
            <a:spLocks noGrp="1"/>
          </p:cNvSpPr>
          <p:nvPr>
            <p:ph type="body" idx="1"/>
          </p:nvPr>
        </p:nvSpPr>
        <p:spPr>
          <a:xfrm>
            <a:off x="928688" y="571500"/>
            <a:ext cx="7000875" cy="1000125"/>
          </a:xfrm>
        </p:spPr>
        <p:txBody>
          <a:bodyPr anchor="ctr"/>
          <a:lstStyle/>
          <a:p>
            <a:pPr algn="ctr" eaLnBrk="1" hangingPunct="1"/>
            <a:r>
              <a:rPr lang="ru-RU" smtClean="0">
                <a:solidFill>
                  <a:srgbClr val="C00000"/>
                </a:solidFill>
                <a:latin typeface="Arial Black" pitchFamily="34" charset="0"/>
              </a:rPr>
              <a:t>Акция «Журавлики»</a:t>
            </a:r>
          </a:p>
          <a:p>
            <a:pPr algn="ctr" eaLnBrk="1" hangingPunct="1"/>
            <a:r>
              <a:rPr lang="ru-RU" smtClean="0">
                <a:solidFill>
                  <a:srgbClr val="C00000"/>
                </a:solidFill>
                <a:latin typeface="Arial Black" pitchFamily="34" charset="0"/>
              </a:rPr>
              <a:t> приуроченная к Дню Памяти и скорби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85728"/>
            <a:ext cx="828680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  <a:cs typeface="+mn-cs"/>
              </a:rPr>
              <a:t> 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Impact" pitchFamily="34" charset="0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0"/>
            <a:ext cx="678661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+mn-cs"/>
              </a:rPr>
              <a:t>Патриотический модуль</a:t>
            </a:r>
          </a:p>
        </p:txBody>
      </p:sp>
      <p:pic>
        <p:nvPicPr>
          <p:cNvPr id="21" name="Содержимое 20" descr="IMG_47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4518" b="20432"/>
          <a:stretch>
            <a:fillRect/>
          </a:stretch>
        </p:blipFill>
        <p:spPr>
          <a:xfrm>
            <a:off x="0" y="1571612"/>
            <a:ext cx="3857652" cy="2143140"/>
          </a:xfrm>
          <a:effectLst>
            <a:softEdge rad="112500"/>
          </a:effectLst>
        </p:spPr>
      </p:pic>
      <p:pic>
        <p:nvPicPr>
          <p:cNvPr id="22" name="Содержимое 6" descr="IMG_477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5305"/>
          <a:stretch>
            <a:fillRect/>
          </a:stretch>
        </p:blipFill>
        <p:spPr>
          <a:xfrm>
            <a:off x="0" y="4000504"/>
            <a:ext cx="3825874" cy="2693459"/>
          </a:xfrm>
          <a:effectLst>
            <a:softEdge rad="112500"/>
          </a:effectLst>
        </p:spPr>
      </p:pic>
      <p:pic>
        <p:nvPicPr>
          <p:cNvPr id="23" name="Содержимое 7" descr="IMG_4796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072071" y="4143380"/>
            <a:ext cx="4071929" cy="2714620"/>
          </a:xfrm>
          <a:effectLst>
            <a:softEdge rad="112500"/>
          </a:effectLst>
        </p:spPr>
      </p:pic>
      <p:pic>
        <p:nvPicPr>
          <p:cNvPr id="24" name="Содержимое 11" descr="IMG_47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1500174"/>
            <a:ext cx="3237213" cy="2689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Содержимое 12" descr="IMG_48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3" y="2252870"/>
            <a:ext cx="4392488" cy="292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C:\Users\User\Desktop\панорама\1225655460_cj8cpjojgqti2j5gm66v2qdqagafzwp1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Текст 2"/>
          <p:cNvSpPr>
            <a:spLocks noGrp="1"/>
          </p:cNvSpPr>
          <p:nvPr>
            <p:ph type="body" idx="1"/>
          </p:nvPr>
        </p:nvSpPr>
        <p:spPr>
          <a:xfrm>
            <a:off x="539750" y="620713"/>
            <a:ext cx="8318500" cy="1143000"/>
          </a:xfrm>
        </p:spPr>
        <p:txBody>
          <a:bodyPr anchor="ctr"/>
          <a:lstStyle/>
          <a:p>
            <a:pPr algn="ctr" eaLnBrk="1" hangingPunct="1"/>
            <a:r>
              <a:rPr lang="ru-RU" smtClean="0">
                <a:solidFill>
                  <a:srgbClr val="C00000"/>
                </a:solidFill>
                <a:latin typeface="Arial Black" pitchFamily="34" charset="0"/>
              </a:rPr>
              <a:t>Креативное путешествие </a:t>
            </a:r>
          </a:p>
          <a:p>
            <a:pPr algn="ctr" eaLnBrk="1" hangingPunct="1"/>
            <a:r>
              <a:rPr lang="ru-RU" smtClean="0">
                <a:solidFill>
                  <a:srgbClr val="C00000"/>
                </a:solidFill>
                <a:latin typeface="Arial Black" pitchFamily="34" charset="0"/>
              </a:rPr>
              <a:t>«10 мест Новосибирска, которые необходимо посетить» (обзорная экскурсия)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71604" y="0"/>
            <a:ext cx="671517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  <a:cs typeface="+mn-cs"/>
              </a:rPr>
              <a:t>Культурологический   модуль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8" name="Содержимое 17" descr="SAM_0422-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14282" y="1643050"/>
            <a:ext cx="4177084" cy="2786082"/>
          </a:xfrm>
          <a:effectLst>
            <a:softEdge rad="112500"/>
          </a:effectLst>
        </p:spPr>
      </p:pic>
      <p:pic>
        <p:nvPicPr>
          <p:cNvPr id="17" name="Содержимое 16" descr="IMG_474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29092" y="1643050"/>
            <a:ext cx="4714908" cy="3143272"/>
          </a:xfrm>
          <a:effectLst>
            <a:softEdge rad="112500"/>
          </a:effectLst>
        </p:spPr>
      </p:pic>
      <p:pic>
        <p:nvPicPr>
          <p:cNvPr id="19" name="Содержимое 10" descr="SAM_0425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28596" y="4429108"/>
            <a:ext cx="3643338" cy="2428892"/>
          </a:xfrm>
          <a:effectLst>
            <a:softEdge rad="112500"/>
          </a:effectLst>
        </p:spPr>
      </p:pic>
      <p:pic>
        <p:nvPicPr>
          <p:cNvPr id="20" name="Содержимое 12" descr="IMG_4751.JPG"/>
          <p:cNvPicPr>
            <a:picLocks noChangeAspect="1"/>
          </p:cNvPicPr>
          <p:nvPr/>
        </p:nvPicPr>
        <p:blipFill>
          <a:blip r:embed="rId6" cstate="print"/>
          <a:srcRect t="18566"/>
          <a:stretch>
            <a:fillRect/>
          </a:stretch>
        </p:blipFill>
        <p:spPr>
          <a:xfrm>
            <a:off x="4786314" y="4664607"/>
            <a:ext cx="4040188" cy="2193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img-fotki.yandex.ru/get/5809/114249841.a/0_5a765_b5684be3_X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9001156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475656" y="332656"/>
            <a:ext cx="6786610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«Культура    родного края»</a:t>
            </a:r>
            <a:endParaRPr lang="ru-RU" sz="6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4339" name="Рисунок 11" descr="http://www22.ria.ru/images/94629/17/94629173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194" r="23671"/>
          <a:stretch>
            <a:fillRect/>
          </a:stretch>
        </p:blipFill>
        <p:spPr bwMode="auto">
          <a:xfrm>
            <a:off x="6659563" y="4005263"/>
            <a:ext cx="2198687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 descr="C:\Users\User\Desktop\панорама\1225655460_cj8cpjojgqti2j5gm66v2qdqagafzwp1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Текст 13"/>
          <p:cNvSpPr>
            <a:spLocks noGrp="1"/>
          </p:cNvSpPr>
          <p:nvPr>
            <p:ph type="body" idx="1"/>
          </p:nvPr>
        </p:nvSpPr>
        <p:spPr>
          <a:xfrm>
            <a:off x="0" y="692150"/>
            <a:ext cx="4645025" cy="928688"/>
          </a:xfrm>
        </p:spPr>
        <p:txBody>
          <a:bodyPr anchor="ctr"/>
          <a:lstStyle/>
          <a:p>
            <a:pPr algn="ctr" eaLnBrk="1" hangingPunct="1"/>
            <a:r>
              <a:rPr lang="ru-RU" sz="2000" smtClean="0">
                <a:solidFill>
                  <a:srgbClr val="C00000"/>
                </a:solidFill>
                <a:latin typeface="Arial Black" pitchFamily="34" charset="0"/>
              </a:rPr>
              <a:t>Форсайт – сессия </a:t>
            </a:r>
          </a:p>
          <a:p>
            <a:pPr algn="ctr" eaLnBrk="1" hangingPunct="1"/>
            <a:r>
              <a:rPr lang="ru-RU" sz="2000" smtClean="0">
                <a:solidFill>
                  <a:srgbClr val="C00000"/>
                </a:solidFill>
                <a:latin typeface="Arial Black" pitchFamily="34" charset="0"/>
              </a:rPr>
              <a:t>«Детство 2030» </a:t>
            </a:r>
          </a:p>
          <a:p>
            <a:pPr algn="ctr" eaLnBrk="1" hangingPunct="1"/>
            <a:r>
              <a:rPr lang="ru-RU" sz="2000" smtClean="0">
                <a:solidFill>
                  <a:srgbClr val="C00000"/>
                </a:solidFill>
                <a:latin typeface="Arial Black" pitchFamily="34" charset="0"/>
              </a:rPr>
              <a:t>фрирайтинг (мозговой штурм)</a:t>
            </a:r>
          </a:p>
        </p:txBody>
      </p:sp>
      <p:sp>
        <p:nvSpPr>
          <p:cNvPr id="32771" name="Текст 14"/>
          <p:cNvSpPr>
            <a:spLocks noGrp="1"/>
          </p:cNvSpPr>
          <p:nvPr>
            <p:ph type="body" sz="quarter" idx="3"/>
          </p:nvPr>
        </p:nvSpPr>
        <p:spPr>
          <a:xfrm>
            <a:off x="4356100" y="571500"/>
            <a:ext cx="5000625" cy="1143000"/>
          </a:xfrm>
        </p:spPr>
        <p:txBody>
          <a:bodyPr anchor="ctr"/>
          <a:lstStyle/>
          <a:p>
            <a:pPr algn="ctr" eaLnBrk="1" hangingPunct="1"/>
            <a:r>
              <a:rPr lang="ru-RU" sz="2000" smtClean="0">
                <a:solidFill>
                  <a:srgbClr val="C00000"/>
                </a:solidFill>
                <a:latin typeface="Arial Black" pitchFamily="34" charset="0"/>
              </a:rPr>
              <a:t>Акция «С днем рождения город Новосибирск» (презентация буклета путешественника)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85728"/>
            <a:ext cx="828680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  <a:cs typeface="+mn-cs"/>
              </a:rPr>
              <a:t> 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Impact" pitchFamily="34" charset="0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1472" y="1"/>
            <a:ext cx="842968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  <a:cs typeface="+mn-cs"/>
              </a:rPr>
              <a:t>Культурологический   модуль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3" name="Содержимое 22" descr="IMG_48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11905"/>
          <a:stretch>
            <a:fillRect/>
          </a:stretch>
        </p:blipFill>
        <p:spPr>
          <a:xfrm>
            <a:off x="3786182" y="4500570"/>
            <a:ext cx="2799140" cy="2117678"/>
          </a:xfrm>
          <a:effectLst>
            <a:softEdge rad="112500"/>
          </a:effectLst>
        </p:spPr>
      </p:pic>
      <p:pic>
        <p:nvPicPr>
          <p:cNvPr id="22" name="Содержимое 21" descr="IMG_4897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 r="29787"/>
          <a:stretch>
            <a:fillRect/>
          </a:stretch>
        </p:blipFill>
        <p:spPr>
          <a:xfrm>
            <a:off x="3857620" y="1714488"/>
            <a:ext cx="2505683" cy="2378384"/>
          </a:xfrm>
          <a:effectLst>
            <a:softEdge rad="112500"/>
          </a:effectLst>
        </p:spPr>
      </p:pic>
      <p:pic>
        <p:nvPicPr>
          <p:cNvPr id="32777" name="Picture 9" descr="брошюр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5123" y="1978104"/>
            <a:ext cx="2758877" cy="19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0" descr="брошюра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000504"/>
            <a:ext cx="2786050" cy="197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MG_4923.JPG"/>
          <p:cNvPicPr>
            <a:picLocks noChangeAspect="1"/>
          </p:cNvPicPr>
          <p:nvPr/>
        </p:nvPicPr>
        <p:blipFill>
          <a:blip r:embed="rId7" cstate="print"/>
          <a:srcRect l="2899" r="5796"/>
          <a:stretch>
            <a:fillRect/>
          </a:stretch>
        </p:blipFill>
        <p:spPr>
          <a:xfrm>
            <a:off x="0" y="1681628"/>
            <a:ext cx="3786182" cy="2764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4927.JPG"/>
          <p:cNvPicPr>
            <a:picLocks noChangeAspect="1"/>
          </p:cNvPicPr>
          <p:nvPr/>
        </p:nvPicPr>
        <p:blipFill>
          <a:blip r:embed="rId8" cstate="print"/>
          <a:srcRect r="3030" b="4545"/>
          <a:stretch>
            <a:fillRect/>
          </a:stretch>
        </p:blipFill>
        <p:spPr>
          <a:xfrm>
            <a:off x="0" y="4357670"/>
            <a:ext cx="3810027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 descr="C:\Users\User\Desktop\панорама\1225655460_cj8cpjojgqti2j5gm66v2qdqagafzwp1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5575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Текст 14"/>
          <p:cNvSpPr>
            <a:spLocks noGrp="1"/>
          </p:cNvSpPr>
          <p:nvPr>
            <p:ph type="body" sz="quarter" idx="3"/>
          </p:nvPr>
        </p:nvSpPr>
        <p:spPr>
          <a:xfrm>
            <a:off x="428596" y="571500"/>
            <a:ext cx="8928129" cy="1143000"/>
          </a:xfrm>
        </p:spPr>
        <p:txBody>
          <a:bodyPr anchor="ctr"/>
          <a:lstStyle/>
          <a:p>
            <a:pPr algn="ctr" eaLnBrk="1" hangingPunct="1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Акция «С днем рождения город Новосибирск» </a:t>
            </a:r>
          </a:p>
          <a:p>
            <a:pPr algn="ctr" eaLnBrk="1" hangingPunct="1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(презентация буклета путешественника)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85728"/>
            <a:ext cx="828680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  <a:cs typeface="+mn-cs"/>
              </a:rPr>
              <a:t> 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Impact" pitchFamily="34" charset="0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1472" y="1"/>
            <a:ext cx="842968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  <a:cs typeface="+mn-cs"/>
              </a:rPr>
              <a:t>Культурологический   модуль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нарезка.MOD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57158" y="1571611"/>
            <a:ext cx="8358246" cy="5079561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51520" y="908719"/>
          <a:ext cx="8640960" cy="5606121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8640960"/>
              </a:tblGrid>
              <a:tr h="449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Black" pitchFamily="34" charset="0"/>
                        </a:rPr>
                        <a:t>Рефлексия</a:t>
                      </a:r>
                      <a:endParaRPr lang="ru-RU" sz="2800" b="1" dirty="0">
                        <a:effectLst/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559" marR="41559" marT="0" marB="0">
                    <a:cell3D prstMaterial="dkEdge">
                      <a:bevel prst="convex"/>
                      <a:lightRig rig="flood" dir="t"/>
                    </a:cell3D>
                    <a:solidFill>
                      <a:srgbClr val="0000CC"/>
                    </a:solidFill>
                  </a:tcPr>
                </a:tc>
              </a:tr>
              <a:tr h="96392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включенность всех детей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в деятельность на том уровне, который является наиболее комфортным для каждого ребенка;</a:t>
                      </a:r>
                      <a:r>
                        <a:rPr lang="ru-RU" sz="2000" dirty="0"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559" marR="41559" marT="0" marB="0" anchor="ctr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74540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эмоциональная разгрузка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, снятие напряжения после учебного года;</a:t>
                      </a:r>
                    </a:p>
                  </a:txBody>
                  <a:tcPr marL="41559" marR="41559" marT="0" marB="0" anchor="ctr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76047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>
                          <a:tab pos="0" algn="l"/>
                          <a:tab pos="269875" algn="l"/>
                        </a:tabLst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приобретение детьми опыта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общения со сверстниками в новых для них условиях;</a:t>
                      </a:r>
                    </a:p>
                  </a:txBody>
                  <a:tcPr marL="41559" marR="41559" marT="0" marB="0" anchor="ctr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53268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физическое и психологическое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оздоровление детей;</a:t>
                      </a:r>
                      <a:endParaRPr lang="ru-RU" sz="2000" b="1" dirty="0">
                        <a:effectLst/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559" marR="41559" marT="0" marB="0" anchor="ctr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86857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развитие познавательных интересов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, патриотической и гражданской активности;</a:t>
                      </a:r>
                    </a:p>
                  </a:txBody>
                  <a:tcPr marL="41559" marR="41559" marT="0" marB="0" anchor="ctr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128523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самореализация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 в творческой и познавательной деятельности каждого ребенка, проявляющаяся в достижении определенных результатов в каком-либо виде деятельности.</a:t>
                      </a:r>
                    </a:p>
                  </a:txBody>
                  <a:tcPr marL="41559" marR="41559" marT="0" marB="0" anchor="ctr"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842992" cy="51115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Ожидаемые результаты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/>
              <a:ea typeface="Times New Roman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188640"/>
            <a:ext cx="6315044" cy="707886"/>
          </a:xfrm>
        </p:spPr>
        <p:txBody>
          <a:bodyPr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Анкетирование родителей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42844" y="785794"/>
          <a:ext cx="271464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2786050" y="857232"/>
          <a:ext cx="30003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5429256" y="857232"/>
          <a:ext cx="350043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1071538" y="3786190"/>
          <a:ext cx="35719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4929190" y="3786190"/>
          <a:ext cx="292895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Содержимое 6" descr="IMG_462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42875"/>
            <a:ext cx="8858250" cy="6616700"/>
          </a:xfrm>
        </p:spPr>
      </p:pic>
      <p:sp>
        <p:nvSpPr>
          <p:cNvPr id="4" name="Прямоугольник 3"/>
          <p:cNvSpPr/>
          <p:nvPr/>
        </p:nvSpPr>
        <p:spPr>
          <a:xfrm>
            <a:off x="611560" y="332656"/>
            <a:ext cx="826059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>
                  <a:solidFill>
                    <a:srgbClr val="FF3399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СПАСИБО ЗА ВНИМАНИЕ</a:t>
            </a:r>
            <a:r>
              <a:rPr lang="ru-RU" sz="5400" b="1" spc="50" dirty="0">
                <a:ln w="11430">
                  <a:solidFill>
                    <a:srgbClr val="FF3399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313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563888" y="4221088"/>
            <a:ext cx="5400600" cy="2485787"/>
          </a:xfrm>
          <a:prstGeom prst="roundRect">
            <a:avLst/>
          </a:prstGeom>
          <a:ln>
            <a:solidFill>
              <a:srgbClr val="CCFF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215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«Родной край , его история – основа на которой только и может осуществляться рост духовной культуры общества» – академик Д.С. Лихачёв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C:\Users\User\Desktop\панорама\im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11560" y="908720"/>
            <a:ext cx="4937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+mn-cs"/>
              </a:rPr>
              <a:t>Цель программы:</a:t>
            </a:r>
            <a:endParaRPr lang="ru-RU" sz="3600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83568" y="2924944"/>
            <a:ext cx="7920880" cy="2553891"/>
          </a:xfrm>
          <a:prstGeom prst="wedgeRoundRectCallout">
            <a:avLst>
              <a:gd name="adj1" fmla="val -3118"/>
              <a:gd name="adj2" fmla="val -94804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оптимальных условий для полноценного отдыха детей через организацию  досуговой деятельности по изучению истории своего района, города, страны в рамках культурно-нравственного и патриотического воспитания, творческого развития,  укрепление здоровья</a:t>
            </a:r>
            <a:endParaRPr lang="ru-RU" sz="240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User\Desktop\панорама\novosi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" y="0"/>
            <a:ext cx="9099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142852"/>
            <a:ext cx="5186370" cy="65403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Задачи программы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85720" y="785794"/>
          <a:ext cx="8572560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User\Desktop\панорама\0_55bd2_884f3c1f_XL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3038" y="0"/>
            <a:ext cx="9317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5112568" cy="86409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Задачи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программы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79512" y="980728"/>
          <a:ext cx="85725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User\Desktop\панорама\im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5060816" cy="66688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Задачи программы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95536" y="1484784"/>
          <a:ext cx="8460432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User\Desktop\панорама\0_55bd2_884f3c1f_XL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101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188640"/>
            <a:ext cx="5347320" cy="88176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Задачи программы: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23528" y="1268760"/>
          <a:ext cx="857256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User\Desktop\панорама\1225655460_cj8cpjojgqti2j5gm66v2qdqagafzwp1_5.jpg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В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заимосвязь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программы лета и воспитательной деятельности школы</a:t>
            </a:r>
          </a:p>
        </p:txBody>
      </p:sp>
      <p:pic>
        <p:nvPicPr>
          <p:cNvPr id="21507" name="Содержимое 7" descr="новая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b="51849"/>
          <a:stretch>
            <a:fillRect/>
          </a:stretch>
        </p:blipFill>
        <p:spPr>
          <a:xfrm>
            <a:off x="142875" y="1641475"/>
            <a:ext cx="4716463" cy="1589088"/>
          </a:xfrm>
        </p:spPr>
      </p:pic>
      <p:pic>
        <p:nvPicPr>
          <p:cNvPr id="9" name="Содержимое 8" descr="http://img-fotki.yandex.ru/get/5809/114249841.a/0_5a765_b5684be3_XL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32040" y="1628800"/>
            <a:ext cx="4038600" cy="1928826"/>
          </a:xfrm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1071563" y="5786438"/>
            <a:ext cx="700087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Воспитательная деятельность школы «Метод проектов»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79512" y="3573016"/>
            <a:ext cx="4211960" cy="166854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33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ЛЕТНИЙ ОЗДОРОВИТЕЛЬНЫЙ ЛАГЕРЬ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«</a:t>
            </a:r>
            <a:r>
              <a:rPr lang="ru-RU" sz="200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Ист</a:t>
            </a:r>
            <a: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’ ОК»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история на отлично!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2013 год</a:t>
            </a:r>
            <a:endParaRPr lang="ru-RU" sz="2000" dirty="0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716016" y="3573016"/>
            <a:ext cx="4211960" cy="166854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33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ЛЕТНИЙ ОЗДОРОВИТЕЛЬНЫЙ ЛАГЕРЬ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«ИСТОК»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«Культура родного края»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2014 год</a:t>
            </a:r>
            <a:endParaRPr lang="ru-RU" sz="2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4139952" y="4149080"/>
            <a:ext cx="785818" cy="341756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869522">
            <a:off x="3525839" y="5265589"/>
            <a:ext cx="785818" cy="341756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7858769">
            <a:off x="4925801" y="5250981"/>
            <a:ext cx="785818" cy="341756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</TotalTime>
  <Words>618</Words>
  <Application>Microsoft Office PowerPoint</Application>
  <PresentationFormat>Экран (4:3)</PresentationFormat>
  <Paragraphs>118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Задачи программы:</vt:lpstr>
      <vt:lpstr>Задачи программы:</vt:lpstr>
      <vt:lpstr>Задачи программы:</vt:lpstr>
      <vt:lpstr>Слайд 8</vt:lpstr>
      <vt:lpstr>Взаимосвязь программы лета и воспитательной деятельности школы</vt:lpstr>
      <vt:lpstr>Планируемые мероприятия делятся на модули: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Слайд-шоу  «Неизвестные места в Новосибирске»</vt:lpstr>
      <vt:lpstr>Слайд 18</vt:lpstr>
      <vt:lpstr>Слайд 19</vt:lpstr>
      <vt:lpstr>Слайд 20</vt:lpstr>
      <vt:lpstr>Слайд 21</vt:lpstr>
      <vt:lpstr>Ожидаемые результаты</vt:lpstr>
      <vt:lpstr>Анкетирование родителей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sc185</dc:creator>
  <cp:lastModifiedBy> </cp:lastModifiedBy>
  <cp:revision>137</cp:revision>
  <dcterms:created xsi:type="dcterms:W3CDTF">2013-06-18T06:42:03Z</dcterms:created>
  <dcterms:modified xsi:type="dcterms:W3CDTF">2014-06-23T03:12:43Z</dcterms:modified>
</cp:coreProperties>
</file>