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58" r:id="rId4"/>
    <p:sldId id="259" r:id="rId5"/>
    <p:sldId id="262" r:id="rId6"/>
    <p:sldId id="263" r:id="rId7"/>
    <p:sldId id="265" r:id="rId8"/>
    <p:sldId id="266" r:id="rId9"/>
    <p:sldId id="264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6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37F32F-EC84-4071-8E62-A69B9137A9F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BEF538-0849-4944-8E65-E868AA2B8C4E}">
      <dgm:prSet phldrT="[Текст]"/>
      <dgm:spPr/>
      <dgm:t>
        <a:bodyPr/>
        <a:lstStyle/>
        <a:p>
          <a:r>
            <a:rPr lang="ru-RU" dirty="0" smtClean="0"/>
            <a:t>Братство городов</a:t>
          </a:r>
          <a:endParaRPr lang="ru-RU" dirty="0"/>
        </a:p>
      </dgm:t>
    </dgm:pt>
    <dgm:pt modelId="{B45064E9-FBDF-4E1C-9BAD-B2582CD3E98C}" type="parTrans" cxnId="{0A957B60-A55E-4245-9EB2-EFB54A401752}">
      <dgm:prSet/>
      <dgm:spPr/>
      <dgm:t>
        <a:bodyPr/>
        <a:lstStyle/>
        <a:p>
          <a:endParaRPr lang="ru-RU"/>
        </a:p>
      </dgm:t>
    </dgm:pt>
    <dgm:pt modelId="{BA5A2D5E-0CA0-42E5-AA97-83328BAF6E7D}" type="sibTrans" cxnId="{0A957B60-A55E-4245-9EB2-EFB54A401752}">
      <dgm:prSet/>
      <dgm:spPr/>
      <dgm:t>
        <a:bodyPr/>
        <a:lstStyle/>
        <a:p>
          <a:endParaRPr lang="ru-RU"/>
        </a:p>
      </dgm:t>
    </dgm:pt>
    <dgm:pt modelId="{DBF76AF7-4EFC-48DF-B98E-C0225658ED63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9D56A018-2885-4B4D-9C58-48885F925904}" type="parTrans" cxnId="{1D8FBC1D-DD30-4105-9E05-68616F015306}">
      <dgm:prSet/>
      <dgm:spPr/>
      <dgm:t>
        <a:bodyPr/>
        <a:lstStyle/>
        <a:p>
          <a:endParaRPr lang="ru-RU"/>
        </a:p>
      </dgm:t>
    </dgm:pt>
    <dgm:pt modelId="{4763F2F6-379D-488C-B1B6-6BD695216F61}" type="sibTrans" cxnId="{1D8FBC1D-DD30-4105-9E05-68616F015306}">
      <dgm:prSet/>
      <dgm:spPr/>
      <dgm:t>
        <a:bodyPr/>
        <a:lstStyle/>
        <a:p>
          <a:endParaRPr lang="ru-RU"/>
        </a:p>
      </dgm:t>
    </dgm:pt>
    <dgm:pt modelId="{2098CC5B-E6E3-4942-AAC3-D70491D1EF72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7C54AB6D-F1AA-4595-BF33-5D748FA178DA}" type="parTrans" cxnId="{C0068724-1266-4CD2-9E8B-1BFBC2F803C2}">
      <dgm:prSet/>
      <dgm:spPr/>
      <dgm:t>
        <a:bodyPr/>
        <a:lstStyle/>
        <a:p>
          <a:endParaRPr lang="ru-RU"/>
        </a:p>
      </dgm:t>
    </dgm:pt>
    <dgm:pt modelId="{288BC7F4-6765-478C-96EA-2277BD9823FD}" type="sibTrans" cxnId="{C0068724-1266-4CD2-9E8B-1BFBC2F803C2}">
      <dgm:prSet/>
      <dgm:spPr/>
      <dgm:t>
        <a:bodyPr/>
        <a:lstStyle/>
        <a:p>
          <a:endParaRPr lang="ru-RU"/>
        </a:p>
      </dgm:t>
    </dgm:pt>
    <dgm:pt modelId="{1168F25F-EA58-4EFD-B9CF-C6F1E5DBD894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E1EAE21E-E56A-40E9-A257-B9369B2E0A41}" type="parTrans" cxnId="{189FBA60-1C68-456B-9A44-6AF221D78113}">
      <dgm:prSet/>
      <dgm:spPr/>
      <dgm:t>
        <a:bodyPr/>
        <a:lstStyle/>
        <a:p>
          <a:endParaRPr lang="ru-RU"/>
        </a:p>
      </dgm:t>
    </dgm:pt>
    <dgm:pt modelId="{DF84A1CB-2168-4791-AB14-1FBE9F3794D2}" type="sibTrans" cxnId="{189FBA60-1C68-456B-9A44-6AF221D78113}">
      <dgm:prSet/>
      <dgm:spPr/>
      <dgm:t>
        <a:bodyPr/>
        <a:lstStyle/>
        <a:p>
          <a:endParaRPr lang="ru-RU"/>
        </a:p>
      </dgm:t>
    </dgm:pt>
    <dgm:pt modelId="{8A5C1DE0-F1AC-43A9-AE32-DCD789DD40A0}">
      <dgm:prSet/>
      <dgm:spPr/>
    </dgm:pt>
    <dgm:pt modelId="{835CC0D6-B674-495B-886D-53EEDCAFA002}" type="parTrans" cxnId="{2FAF0BF3-4D44-48C8-AFD5-9B6F4B5FA740}">
      <dgm:prSet/>
      <dgm:spPr/>
      <dgm:t>
        <a:bodyPr/>
        <a:lstStyle/>
        <a:p>
          <a:endParaRPr lang="ru-RU"/>
        </a:p>
      </dgm:t>
    </dgm:pt>
    <dgm:pt modelId="{DABFB1B1-72AA-46E2-9B27-9728C683316D}" type="sibTrans" cxnId="{2FAF0BF3-4D44-48C8-AFD5-9B6F4B5FA740}">
      <dgm:prSet/>
      <dgm:spPr/>
      <dgm:t>
        <a:bodyPr/>
        <a:lstStyle/>
        <a:p>
          <a:endParaRPr lang="ru-RU"/>
        </a:p>
      </dgm:t>
    </dgm:pt>
    <dgm:pt modelId="{19E9E97A-75CA-4930-9D45-14BD43EB32E7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486FCEF0-9729-450B-A17D-BC087D680998}" type="parTrans" cxnId="{4D530F1C-0AA3-4616-A98F-05BBA043EC4B}">
      <dgm:prSet/>
      <dgm:spPr/>
      <dgm:t>
        <a:bodyPr/>
        <a:lstStyle/>
        <a:p>
          <a:endParaRPr lang="ru-RU"/>
        </a:p>
      </dgm:t>
    </dgm:pt>
    <dgm:pt modelId="{220E7C68-F67B-41F4-94DF-3C2ECCE3AB7B}" type="sibTrans" cxnId="{4D530F1C-0AA3-4616-A98F-05BBA043EC4B}">
      <dgm:prSet/>
      <dgm:spPr/>
      <dgm:t>
        <a:bodyPr/>
        <a:lstStyle/>
        <a:p>
          <a:endParaRPr lang="ru-RU"/>
        </a:p>
      </dgm:t>
    </dgm:pt>
    <dgm:pt modelId="{0786A477-AD1E-4B90-AC9D-4201FF6D1A14}" type="pres">
      <dgm:prSet presAssocID="{3937F32F-EC84-4071-8E62-A69B9137A9F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F51D3E-05E3-42C9-8BE4-E94A23E13AA0}" type="pres">
      <dgm:prSet presAssocID="{61BEF538-0849-4944-8E65-E868AA2B8C4E}" presName="centerShape" presStyleLbl="node0" presStyleIdx="0" presStyleCnt="1"/>
      <dgm:spPr/>
      <dgm:t>
        <a:bodyPr/>
        <a:lstStyle/>
        <a:p>
          <a:endParaRPr lang="ru-RU"/>
        </a:p>
      </dgm:t>
    </dgm:pt>
    <dgm:pt modelId="{202C6419-00F8-4A98-970D-D0968FB7C06D}" type="pres">
      <dgm:prSet presAssocID="{9D56A018-2885-4B4D-9C58-48885F925904}" presName="parTrans" presStyleLbl="bgSibTrans2D1" presStyleIdx="0" presStyleCnt="4"/>
      <dgm:spPr/>
    </dgm:pt>
    <dgm:pt modelId="{D5EC5900-63B1-42FF-B345-A23C10B81E8F}" type="pres">
      <dgm:prSet presAssocID="{DBF76AF7-4EFC-48DF-B98E-C0225658ED63}" presName="node" presStyleLbl="node1" presStyleIdx="0" presStyleCnt="4">
        <dgm:presLayoutVars>
          <dgm:bulletEnabled val="1"/>
        </dgm:presLayoutVars>
      </dgm:prSet>
      <dgm:spPr/>
    </dgm:pt>
    <dgm:pt modelId="{F339BF1C-5903-4EA4-B770-1236BF3572B2}" type="pres">
      <dgm:prSet presAssocID="{7C54AB6D-F1AA-4595-BF33-5D748FA178DA}" presName="parTrans" presStyleLbl="bgSibTrans2D1" presStyleIdx="1" presStyleCnt="4"/>
      <dgm:spPr/>
    </dgm:pt>
    <dgm:pt modelId="{7A2489C3-364C-4362-917A-E817E18885A5}" type="pres">
      <dgm:prSet presAssocID="{2098CC5B-E6E3-4942-AAC3-D70491D1EF72}" presName="node" presStyleLbl="node1" presStyleIdx="1" presStyleCnt="4">
        <dgm:presLayoutVars>
          <dgm:bulletEnabled val="1"/>
        </dgm:presLayoutVars>
      </dgm:prSet>
      <dgm:spPr/>
    </dgm:pt>
    <dgm:pt modelId="{75E20715-B441-442D-BC6E-7792900B0FA1}" type="pres">
      <dgm:prSet presAssocID="{E1EAE21E-E56A-40E9-A257-B9369B2E0A41}" presName="parTrans" presStyleLbl="bgSibTrans2D1" presStyleIdx="2" presStyleCnt="4"/>
      <dgm:spPr/>
    </dgm:pt>
    <dgm:pt modelId="{7D825B48-28E9-46B6-A0CA-2C64EE9275D6}" type="pres">
      <dgm:prSet presAssocID="{1168F25F-EA58-4EFD-B9CF-C6F1E5DBD894}" presName="node" presStyleLbl="node1" presStyleIdx="2" presStyleCnt="4">
        <dgm:presLayoutVars>
          <dgm:bulletEnabled val="1"/>
        </dgm:presLayoutVars>
      </dgm:prSet>
      <dgm:spPr/>
    </dgm:pt>
    <dgm:pt modelId="{B22C7627-BEFB-4BE3-B5B0-FBBFD87086C6}" type="pres">
      <dgm:prSet presAssocID="{486FCEF0-9729-450B-A17D-BC087D680998}" presName="parTrans" presStyleLbl="bgSibTrans2D1" presStyleIdx="3" presStyleCnt="4"/>
      <dgm:spPr/>
    </dgm:pt>
    <dgm:pt modelId="{986810BC-27FA-4262-BD1A-A7CE62280111}" type="pres">
      <dgm:prSet presAssocID="{19E9E97A-75CA-4930-9D45-14BD43EB32E7}" presName="node" presStyleLbl="node1" presStyleIdx="3" presStyleCnt="4">
        <dgm:presLayoutVars>
          <dgm:bulletEnabled val="1"/>
        </dgm:presLayoutVars>
      </dgm:prSet>
      <dgm:spPr/>
    </dgm:pt>
  </dgm:ptLst>
  <dgm:cxnLst>
    <dgm:cxn modelId="{C0068724-1266-4CD2-9E8B-1BFBC2F803C2}" srcId="{61BEF538-0849-4944-8E65-E868AA2B8C4E}" destId="{2098CC5B-E6E3-4942-AAC3-D70491D1EF72}" srcOrd="1" destOrd="0" parTransId="{7C54AB6D-F1AA-4595-BF33-5D748FA178DA}" sibTransId="{288BC7F4-6765-478C-96EA-2277BD9823FD}"/>
    <dgm:cxn modelId="{0A957B60-A55E-4245-9EB2-EFB54A401752}" srcId="{3937F32F-EC84-4071-8E62-A69B9137A9FA}" destId="{61BEF538-0849-4944-8E65-E868AA2B8C4E}" srcOrd="0" destOrd="0" parTransId="{B45064E9-FBDF-4E1C-9BAD-B2582CD3E98C}" sibTransId="{BA5A2D5E-0CA0-42E5-AA97-83328BAF6E7D}"/>
    <dgm:cxn modelId="{189FBA60-1C68-456B-9A44-6AF221D78113}" srcId="{61BEF538-0849-4944-8E65-E868AA2B8C4E}" destId="{1168F25F-EA58-4EFD-B9CF-C6F1E5DBD894}" srcOrd="2" destOrd="0" parTransId="{E1EAE21E-E56A-40E9-A257-B9369B2E0A41}" sibTransId="{DF84A1CB-2168-4791-AB14-1FBE9F3794D2}"/>
    <dgm:cxn modelId="{72F7B29A-06CE-4D7E-ADED-69880E1B98F1}" type="presOf" srcId="{19E9E97A-75CA-4930-9D45-14BD43EB32E7}" destId="{986810BC-27FA-4262-BD1A-A7CE62280111}" srcOrd="0" destOrd="0" presId="urn:microsoft.com/office/officeart/2005/8/layout/radial4"/>
    <dgm:cxn modelId="{7EDBAC62-0322-460A-8FDE-B1097DC61D3F}" type="presOf" srcId="{E1EAE21E-E56A-40E9-A257-B9369B2E0A41}" destId="{75E20715-B441-442D-BC6E-7792900B0FA1}" srcOrd="0" destOrd="0" presId="urn:microsoft.com/office/officeart/2005/8/layout/radial4"/>
    <dgm:cxn modelId="{1D8FBC1D-DD30-4105-9E05-68616F015306}" srcId="{61BEF538-0849-4944-8E65-E868AA2B8C4E}" destId="{DBF76AF7-4EFC-48DF-B98E-C0225658ED63}" srcOrd="0" destOrd="0" parTransId="{9D56A018-2885-4B4D-9C58-48885F925904}" sibTransId="{4763F2F6-379D-488C-B1B6-6BD695216F61}"/>
    <dgm:cxn modelId="{F97A246F-7E4C-408F-9960-9F255BB5CEA4}" type="presOf" srcId="{3937F32F-EC84-4071-8E62-A69B9137A9FA}" destId="{0786A477-AD1E-4B90-AC9D-4201FF6D1A14}" srcOrd="0" destOrd="0" presId="urn:microsoft.com/office/officeart/2005/8/layout/radial4"/>
    <dgm:cxn modelId="{C9528AE9-7B45-4861-A468-B8407D703172}" type="presOf" srcId="{61BEF538-0849-4944-8E65-E868AA2B8C4E}" destId="{23F51D3E-05E3-42C9-8BE4-E94A23E13AA0}" srcOrd="0" destOrd="0" presId="urn:microsoft.com/office/officeart/2005/8/layout/radial4"/>
    <dgm:cxn modelId="{8D2D75DB-5DDB-4B77-A6C2-7AF9A2DA113A}" type="presOf" srcId="{DBF76AF7-4EFC-48DF-B98E-C0225658ED63}" destId="{D5EC5900-63B1-42FF-B345-A23C10B81E8F}" srcOrd="0" destOrd="0" presId="urn:microsoft.com/office/officeart/2005/8/layout/radial4"/>
    <dgm:cxn modelId="{A494B921-C941-4C65-8DB4-CB2AB3360754}" type="presOf" srcId="{1168F25F-EA58-4EFD-B9CF-C6F1E5DBD894}" destId="{7D825B48-28E9-46B6-A0CA-2C64EE9275D6}" srcOrd="0" destOrd="0" presId="urn:microsoft.com/office/officeart/2005/8/layout/radial4"/>
    <dgm:cxn modelId="{B87DC533-15A9-4E0E-A61B-2DDB9D346502}" type="presOf" srcId="{9D56A018-2885-4B4D-9C58-48885F925904}" destId="{202C6419-00F8-4A98-970D-D0968FB7C06D}" srcOrd="0" destOrd="0" presId="urn:microsoft.com/office/officeart/2005/8/layout/radial4"/>
    <dgm:cxn modelId="{2FAF0BF3-4D44-48C8-AFD5-9B6F4B5FA740}" srcId="{3937F32F-EC84-4071-8E62-A69B9137A9FA}" destId="{8A5C1DE0-F1AC-43A9-AE32-DCD789DD40A0}" srcOrd="1" destOrd="0" parTransId="{835CC0D6-B674-495B-886D-53EEDCAFA002}" sibTransId="{DABFB1B1-72AA-46E2-9B27-9728C683316D}"/>
    <dgm:cxn modelId="{4ED72578-51D3-491D-8D48-24868ABDB99A}" type="presOf" srcId="{486FCEF0-9729-450B-A17D-BC087D680998}" destId="{B22C7627-BEFB-4BE3-B5B0-FBBFD87086C6}" srcOrd="0" destOrd="0" presId="urn:microsoft.com/office/officeart/2005/8/layout/radial4"/>
    <dgm:cxn modelId="{4D530F1C-0AA3-4616-A98F-05BBA043EC4B}" srcId="{61BEF538-0849-4944-8E65-E868AA2B8C4E}" destId="{19E9E97A-75CA-4930-9D45-14BD43EB32E7}" srcOrd="3" destOrd="0" parTransId="{486FCEF0-9729-450B-A17D-BC087D680998}" sibTransId="{220E7C68-F67B-41F4-94DF-3C2ECCE3AB7B}"/>
    <dgm:cxn modelId="{81DF4BA0-1759-44A3-BA07-614F091B3DDF}" type="presOf" srcId="{2098CC5B-E6E3-4942-AAC3-D70491D1EF72}" destId="{7A2489C3-364C-4362-917A-E817E18885A5}" srcOrd="0" destOrd="0" presId="urn:microsoft.com/office/officeart/2005/8/layout/radial4"/>
    <dgm:cxn modelId="{7072ACE9-9C4E-4821-97F8-57876C36CC3B}" type="presOf" srcId="{7C54AB6D-F1AA-4595-BF33-5D748FA178DA}" destId="{F339BF1C-5903-4EA4-B770-1236BF3572B2}" srcOrd="0" destOrd="0" presId="urn:microsoft.com/office/officeart/2005/8/layout/radial4"/>
    <dgm:cxn modelId="{5C70C926-16A2-4455-8A3B-2153064DBCBB}" type="presParOf" srcId="{0786A477-AD1E-4B90-AC9D-4201FF6D1A14}" destId="{23F51D3E-05E3-42C9-8BE4-E94A23E13AA0}" srcOrd="0" destOrd="0" presId="urn:microsoft.com/office/officeart/2005/8/layout/radial4"/>
    <dgm:cxn modelId="{37688F1C-25FE-4EAA-A417-F437E7E187EF}" type="presParOf" srcId="{0786A477-AD1E-4B90-AC9D-4201FF6D1A14}" destId="{202C6419-00F8-4A98-970D-D0968FB7C06D}" srcOrd="1" destOrd="0" presId="urn:microsoft.com/office/officeart/2005/8/layout/radial4"/>
    <dgm:cxn modelId="{B4DFA73C-5B02-42E3-BA07-8F7C8C8C02EE}" type="presParOf" srcId="{0786A477-AD1E-4B90-AC9D-4201FF6D1A14}" destId="{D5EC5900-63B1-42FF-B345-A23C10B81E8F}" srcOrd="2" destOrd="0" presId="urn:microsoft.com/office/officeart/2005/8/layout/radial4"/>
    <dgm:cxn modelId="{124E9453-AEDE-4110-AE1A-31DBF6F30D8F}" type="presParOf" srcId="{0786A477-AD1E-4B90-AC9D-4201FF6D1A14}" destId="{F339BF1C-5903-4EA4-B770-1236BF3572B2}" srcOrd="3" destOrd="0" presId="urn:microsoft.com/office/officeart/2005/8/layout/radial4"/>
    <dgm:cxn modelId="{F0075F13-56B2-4D45-BC1B-E7F702A412F1}" type="presParOf" srcId="{0786A477-AD1E-4B90-AC9D-4201FF6D1A14}" destId="{7A2489C3-364C-4362-917A-E817E18885A5}" srcOrd="4" destOrd="0" presId="urn:microsoft.com/office/officeart/2005/8/layout/radial4"/>
    <dgm:cxn modelId="{76CF420E-BC64-43ED-8804-E69AFEA75673}" type="presParOf" srcId="{0786A477-AD1E-4B90-AC9D-4201FF6D1A14}" destId="{75E20715-B441-442D-BC6E-7792900B0FA1}" srcOrd="5" destOrd="0" presId="urn:microsoft.com/office/officeart/2005/8/layout/radial4"/>
    <dgm:cxn modelId="{F1B5F9DE-E9FD-435E-BED4-CCF8E965942C}" type="presParOf" srcId="{0786A477-AD1E-4B90-AC9D-4201FF6D1A14}" destId="{7D825B48-28E9-46B6-A0CA-2C64EE9275D6}" srcOrd="6" destOrd="0" presId="urn:microsoft.com/office/officeart/2005/8/layout/radial4"/>
    <dgm:cxn modelId="{DE5BE489-47FF-4AA6-AFEF-0241CA4508C2}" type="presParOf" srcId="{0786A477-AD1E-4B90-AC9D-4201FF6D1A14}" destId="{B22C7627-BEFB-4BE3-B5B0-FBBFD87086C6}" srcOrd="7" destOrd="0" presId="urn:microsoft.com/office/officeart/2005/8/layout/radial4"/>
    <dgm:cxn modelId="{B8C85FE8-1365-4D4E-9009-D4201145925C}" type="presParOf" srcId="{0786A477-AD1E-4B90-AC9D-4201FF6D1A14}" destId="{986810BC-27FA-4262-BD1A-A7CE6228011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37F32F-EC84-4071-8E62-A69B9137A9F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BEF538-0849-4944-8E65-E868AA2B8C4E}">
      <dgm:prSet phldrT="[Текст]"/>
      <dgm:spPr/>
      <dgm:t>
        <a:bodyPr/>
        <a:lstStyle/>
        <a:p>
          <a:r>
            <a:rPr lang="ru-RU" dirty="0" smtClean="0"/>
            <a:t>Братство городов</a:t>
          </a:r>
          <a:endParaRPr lang="ru-RU" dirty="0"/>
        </a:p>
      </dgm:t>
    </dgm:pt>
    <dgm:pt modelId="{B45064E9-FBDF-4E1C-9BAD-B2582CD3E98C}" type="parTrans" cxnId="{0A957B60-A55E-4245-9EB2-EFB54A401752}">
      <dgm:prSet/>
      <dgm:spPr/>
      <dgm:t>
        <a:bodyPr/>
        <a:lstStyle/>
        <a:p>
          <a:endParaRPr lang="ru-RU"/>
        </a:p>
      </dgm:t>
    </dgm:pt>
    <dgm:pt modelId="{BA5A2D5E-0CA0-42E5-AA97-83328BAF6E7D}" type="sibTrans" cxnId="{0A957B60-A55E-4245-9EB2-EFB54A401752}">
      <dgm:prSet/>
      <dgm:spPr/>
      <dgm:t>
        <a:bodyPr/>
        <a:lstStyle/>
        <a:p>
          <a:endParaRPr lang="ru-RU"/>
        </a:p>
      </dgm:t>
    </dgm:pt>
    <dgm:pt modelId="{DBF76AF7-4EFC-48DF-B98E-C0225658ED63}">
      <dgm:prSet phldrT="[Текст]"/>
      <dgm:spPr/>
      <dgm:t>
        <a:bodyPr/>
        <a:lstStyle/>
        <a:p>
          <a:r>
            <a:rPr lang="ru-RU" dirty="0" smtClean="0"/>
            <a:t>Эвакуация людей</a:t>
          </a:r>
          <a:endParaRPr lang="ru-RU" dirty="0"/>
        </a:p>
      </dgm:t>
    </dgm:pt>
    <dgm:pt modelId="{9D56A018-2885-4B4D-9C58-48885F925904}" type="parTrans" cxnId="{1D8FBC1D-DD30-4105-9E05-68616F015306}">
      <dgm:prSet/>
      <dgm:spPr/>
      <dgm:t>
        <a:bodyPr/>
        <a:lstStyle/>
        <a:p>
          <a:endParaRPr lang="ru-RU"/>
        </a:p>
      </dgm:t>
    </dgm:pt>
    <dgm:pt modelId="{4763F2F6-379D-488C-B1B6-6BD695216F61}" type="sibTrans" cxnId="{1D8FBC1D-DD30-4105-9E05-68616F015306}">
      <dgm:prSet/>
      <dgm:spPr/>
      <dgm:t>
        <a:bodyPr/>
        <a:lstStyle/>
        <a:p>
          <a:endParaRPr lang="ru-RU"/>
        </a:p>
      </dgm:t>
    </dgm:pt>
    <dgm:pt modelId="{2098CC5B-E6E3-4942-AAC3-D70491D1EF72}">
      <dgm:prSet phldrT="[Текст]"/>
      <dgm:spPr/>
      <dgm:t>
        <a:bodyPr/>
        <a:lstStyle/>
        <a:p>
          <a:r>
            <a:rPr lang="ru-RU" dirty="0" smtClean="0"/>
            <a:t>Эвакуация предприятий</a:t>
          </a:r>
          <a:endParaRPr lang="ru-RU" dirty="0"/>
        </a:p>
      </dgm:t>
    </dgm:pt>
    <dgm:pt modelId="{7C54AB6D-F1AA-4595-BF33-5D748FA178DA}" type="parTrans" cxnId="{C0068724-1266-4CD2-9E8B-1BFBC2F803C2}">
      <dgm:prSet/>
      <dgm:spPr/>
      <dgm:t>
        <a:bodyPr/>
        <a:lstStyle/>
        <a:p>
          <a:endParaRPr lang="ru-RU"/>
        </a:p>
      </dgm:t>
    </dgm:pt>
    <dgm:pt modelId="{288BC7F4-6765-478C-96EA-2277BD9823FD}" type="sibTrans" cxnId="{C0068724-1266-4CD2-9E8B-1BFBC2F803C2}">
      <dgm:prSet/>
      <dgm:spPr/>
      <dgm:t>
        <a:bodyPr/>
        <a:lstStyle/>
        <a:p>
          <a:endParaRPr lang="ru-RU"/>
        </a:p>
      </dgm:t>
    </dgm:pt>
    <dgm:pt modelId="{1168F25F-EA58-4EFD-B9CF-C6F1E5DBD894}">
      <dgm:prSet phldrT="[Текст]"/>
      <dgm:spPr/>
      <dgm:t>
        <a:bodyPr/>
        <a:lstStyle/>
        <a:p>
          <a:r>
            <a:rPr lang="ru-RU" dirty="0" smtClean="0"/>
            <a:t>Участие новосибирцев в сражениях под Ленинградом</a:t>
          </a:r>
          <a:endParaRPr lang="ru-RU" dirty="0"/>
        </a:p>
      </dgm:t>
    </dgm:pt>
    <dgm:pt modelId="{E1EAE21E-E56A-40E9-A257-B9369B2E0A41}" type="parTrans" cxnId="{189FBA60-1C68-456B-9A44-6AF221D78113}">
      <dgm:prSet/>
      <dgm:spPr/>
      <dgm:t>
        <a:bodyPr/>
        <a:lstStyle/>
        <a:p>
          <a:endParaRPr lang="ru-RU"/>
        </a:p>
      </dgm:t>
    </dgm:pt>
    <dgm:pt modelId="{DF84A1CB-2168-4791-AB14-1FBE9F3794D2}" type="sibTrans" cxnId="{189FBA60-1C68-456B-9A44-6AF221D78113}">
      <dgm:prSet/>
      <dgm:spPr/>
      <dgm:t>
        <a:bodyPr/>
        <a:lstStyle/>
        <a:p>
          <a:endParaRPr lang="ru-RU"/>
        </a:p>
      </dgm:t>
    </dgm:pt>
    <dgm:pt modelId="{8A5C1DE0-F1AC-43A9-AE32-DCD789DD40A0}">
      <dgm:prSet/>
      <dgm:spPr/>
    </dgm:pt>
    <dgm:pt modelId="{835CC0D6-B674-495B-886D-53EEDCAFA002}" type="parTrans" cxnId="{2FAF0BF3-4D44-48C8-AFD5-9B6F4B5FA740}">
      <dgm:prSet/>
      <dgm:spPr/>
      <dgm:t>
        <a:bodyPr/>
        <a:lstStyle/>
        <a:p>
          <a:endParaRPr lang="ru-RU"/>
        </a:p>
      </dgm:t>
    </dgm:pt>
    <dgm:pt modelId="{DABFB1B1-72AA-46E2-9B27-9728C683316D}" type="sibTrans" cxnId="{2FAF0BF3-4D44-48C8-AFD5-9B6F4B5FA740}">
      <dgm:prSet/>
      <dgm:spPr/>
      <dgm:t>
        <a:bodyPr/>
        <a:lstStyle/>
        <a:p>
          <a:endParaRPr lang="ru-RU"/>
        </a:p>
      </dgm:t>
    </dgm:pt>
    <dgm:pt modelId="{37DF86BF-A982-4072-BF99-0A8330CD6283}">
      <dgm:prSet/>
      <dgm:spPr/>
      <dgm:t>
        <a:bodyPr/>
        <a:lstStyle/>
        <a:p>
          <a:r>
            <a:rPr lang="ru-RU" dirty="0" smtClean="0"/>
            <a:t>Культурное взаимодействие</a:t>
          </a:r>
          <a:endParaRPr lang="ru-RU" dirty="0"/>
        </a:p>
      </dgm:t>
    </dgm:pt>
    <dgm:pt modelId="{AE83A546-50ED-4266-B597-3C4A7AFBE242}" type="parTrans" cxnId="{6CC8E43B-110D-4D14-B612-A66FCCD8ECC7}">
      <dgm:prSet/>
      <dgm:spPr/>
      <dgm:t>
        <a:bodyPr/>
        <a:lstStyle/>
        <a:p>
          <a:endParaRPr lang="ru-RU"/>
        </a:p>
      </dgm:t>
    </dgm:pt>
    <dgm:pt modelId="{89662D43-A106-4E6A-9C1B-FBEE98CECE47}" type="sibTrans" cxnId="{6CC8E43B-110D-4D14-B612-A66FCCD8ECC7}">
      <dgm:prSet/>
      <dgm:spPr/>
      <dgm:t>
        <a:bodyPr/>
        <a:lstStyle/>
        <a:p>
          <a:endParaRPr lang="ru-RU"/>
        </a:p>
      </dgm:t>
    </dgm:pt>
    <dgm:pt modelId="{0786A477-AD1E-4B90-AC9D-4201FF6D1A14}" type="pres">
      <dgm:prSet presAssocID="{3937F32F-EC84-4071-8E62-A69B9137A9F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F51D3E-05E3-42C9-8BE4-E94A23E13AA0}" type="pres">
      <dgm:prSet presAssocID="{61BEF538-0849-4944-8E65-E868AA2B8C4E}" presName="centerShape" presStyleLbl="node0" presStyleIdx="0" presStyleCnt="1"/>
      <dgm:spPr/>
      <dgm:t>
        <a:bodyPr/>
        <a:lstStyle/>
        <a:p>
          <a:endParaRPr lang="ru-RU"/>
        </a:p>
      </dgm:t>
    </dgm:pt>
    <dgm:pt modelId="{202C6419-00F8-4A98-970D-D0968FB7C06D}" type="pres">
      <dgm:prSet presAssocID="{9D56A018-2885-4B4D-9C58-48885F925904}" presName="parTrans" presStyleLbl="bgSibTrans2D1" presStyleIdx="0" presStyleCnt="4"/>
      <dgm:spPr/>
    </dgm:pt>
    <dgm:pt modelId="{D5EC5900-63B1-42FF-B345-A23C10B81E8F}" type="pres">
      <dgm:prSet presAssocID="{DBF76AF7-4EFC-48DF-B98E-C0225658ED63}" presName="node" presStyleLbl="node1" presStyleIdx="0" presStyleCnt="4">
        <dgm:presLayoutVars>
          <dgm:bulletEnabled val="1"/>
        </dgm:presLayoutVars>
      </dgm:prSet>
      <dgm:spPr/>
    </dgm:pt>
    <dgm:pt modelId="{F339BF1C-5903-4EA4-B770-1236BF3572B2}" type="pres">
      <dgm:prSet presAssocID="{7C54AB6D-F1AA-4595-BF33-5D748FA178DA}" presName="parTrans" presStyleLbl="bgSibTrans2D1" presStyleIdx="1" presStyleCnt="4"/>
      <dgm:spPr/>
    </dgm:pt>
    <dgm:pt modelId="{7A2489C3-364C-4362-917A-E817E18885A5}" type="pres">
      <dgm:prSet presAssocID="{2098CC5B-E6E3-4942-AAC3-D70491D1EF72}" presName="node" presStyleLbl="node1" presStyleIdx="1" presStyleCnt="4">
        <dgm:presLayoutVars>
          <dgm:bulletEnabled val="1"/>
        </dgm:presLayoutVars>
      </dgm:prSet>
      <dgm:spPr/>
    </dgm:pt>
    <dgm:pt modelId="{75E20715-B441-442D-BC6E-7792900B0FA1}" type="pres">
      <dgm:prSet presAssocID="{E1EAE21E-E56A-40E9-A257-B9369B2E0A41}" presName="parTrans" presStyleLbl="bgSibTrans2D1" presStyleIdx="2" presStyleCnt="4"/>
      <dgm:spPr/>
    </dgm:pt>
    <dgm:pt modelId="{7D825B48-28E9-46B6-A0CA-2C64EE9275D6}" type="pres">
      <dgm:prSet presAssocID="{1168F25F-EA58-4EFD-B9CF-C6F1E5DBD89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30CC1-EB32-48CC-A9AE-BED303EB7E30}" type="pres">
      <dgm:prSet presAssocID="{AE83A546-50ED-4266-B597-3C4A7AFBE242}" presName="parTrans" presStyleLbl="bgSibTrans2D1" presStyleIdx="3" presStyleCnt="4"/>
      <dgm:spPr/>
    </dgm:pt>
    <dgm:pt modelId="{F42F3F84-2151-44BB-9EAA-108BA6E16431}" type="pres">
      <dgm:prSet presAssocID="{37DF86BF-A982-4072-BF99-0A8330CD6283}" presName="node" presStyleLbl="node1" presStyleIdx="3" presStyleCnt="4">
        <dgm:presLayoutVars>
          <dgm:bulletEnabled val="1"/>
        </dgm:presLayoutVars>
      </dgm:prSet>
      <dgm:spPr/>
    </dgm:pt>
  </dgm:ptLst>
  <dgm:cxnLst>
    <dgm:cxn modelId="{113F53E3-DF1A-4022-83A5-634ACE0418DF}" type="presOf" srcId="{7C54AB6D-F1AA-4595-BF33-5D748FA178DA}" destId="{F339BF1C-5903-4EA4-B770-1236BF3572B2}" srcOrd="0" destOrd="0" presId="urn:microsoft.com/office/officeart/2005/8/layout/radial4"/>
    <dgm:cxn modelId="{44E44E0F-EF89-4F52-A9A8-0CFAECB2EAA1}" type="presOf" srcId="{61BEF538-0849-4944-8E65-E868AA2B8C4E}" destId="{23F51D3E-05E3-42C9-8BE4-E94A23E13AA0}" srcOrd="0" destOrd="0" presId="urn:microsoft.com/office/officeart/2005/8/layout/radial4"/>
    <dgm:cxn modelId="{6CC8E43B-110D-4D14-B612-A66FCCD8ECC7}" srcId="{61BEF538-0849-4944-8E65-E868AA2B8C4E}" destId="{37DF86BF-A982-4072-BF99-0A8330CD6283}" srcOrd="3" destOrd="0" parTransId="{AE83A546-50ED-4266-B597-3C4A7AFBE242}" sibTransId="{89662D43-A106-4E6A-9C1B-FBEE98CECE47}"/>
    <dgm:cxn modelId="{3752399D-2726-454D-BAC3-1A93F2729EB6}" type="presOf" srcId="{9D56A018-2885-4B4D-9C58-48885F925904}" destId="{202C6419-00F8-4A98-970D-D0968FB7C06D}" srcOrd="0" destOrd="0" presId="urn:microsoft.com/office/officeart/2005/8/layout/radial4"/>
    <dgm:cxn modelId="{C0068724-1266-4CD2-9E8B-1BFBC2F803C2}" srcId="{61BEF538-0849-4944-8E65-E868AA2B8C4E}" destId="{2098CC5B-E6E3-4942-AAC3-D70491D1EF72}" srcOrd="1" destOrd="0" parTransId="{7C54AB6D-F1AA-4595-BF33-5D748FA178DA}" sibTransId="{288BC7F4-6765-478C-96EA-2277BD9823FD}"/>
    <dgm:cxn modelId="{5B83BBFD-10D3-4820-8CB8-741EF02F2761}" type="presOf" srcId="{3937F32F-EC84-4071-8E62-A69B9137A9FA}" destId="{0786A477-AD1E-4B90-AC9D-4201FF6D1A14}" srcOrd="0" destOrd="0" presId="urn:microsoft.com/office/officeart/2005/8/layout/radial4"/>
    <dgm:cxn modelId="{58F46F38-ECF3-4F6F-8732-4F4CF295ED5A}" type="presOf" srcId="{E1EAE21E-E56A-40E9-A257-B9369B2E0A41}" destId="{75E20715-B441-442D-BC6E-7792900B0FA1}" srcOrd="0" destOrd="0" presId="urn:microsoft.com/office/officeart/2005/8/layout/radial4"/>
    <dgm:cxn modelId="{46EEB476-ED0A-4BAA-8FD8-AD03874D07C5}" type="presOf" srcId="{2098CC5B-E6E3-4942-AAC3-D70491D1EF72}" destId="{7A2489C3-364C-4362-917A-E817E18885A5}" srcOrd="0" destOrd="0" presId="urn:microsoft.com/office/officeart/2005/8/layout/radial4"/>
    <dgm:cxn modelId="{0A957B60-A55E-4245-9EB2-EFB54A401752}" srcId="{3937F32F-EC84-4071-8E62-A69B9137A9FA}" destId="{61BEF538-0849-4944-8E65-E868AA2B8C4E}" srcOrd="0" destOrd="0" parTransId="{B45064E9-FBDF-4E1C-9BAD-B2582CD3E98C}" sibTransId="{BA5A2D5E-0CA0-42E5-AA97-83328BAF6E7D}"/>
    <dgm:cxn modelId="{7B484E12-D35A-46B2-92D1-6885B25D6DE4}" type="presOf" srcId="{1168F25F-EA58-4EFD-B9CF-C6F1E5DBD894}" destId="{7D825B48-28E9-46B6-A0CA-2C64EE9275D6}" srcOrd="0" destOrd="0" presId="urn:microsoft.com/office/officeart/2005/8/layout/radial4"/>
    <dgm:cxn modelId="{2FAF0BF3-4D44-48C8-AFD5-9B6F4B5FA740}" srcId="{3937F32F-EC84-4071-8E62-A69B9137A9FA}" destId="{8A5C1DE0-F1AC-43A9-AE32-DCD789DD40A0}" srcOrd="1" destOrd="0" parTransId="{835CC0D6-B674-495B-886D-53EEDCAFA002}" sibTransId="{DABFB1B1-72AA-46E2-9B27-9728C683316D}"/>
    <dgm:cxn modelId="{884F36DE-64F9-4771-BFAC-3078C80726C9}" type="presOf" srcId="{AE83A546-50ED-4266-B597-3C4A7AFBE242}" destId="{8A030CC1-EB32-48CC-A9AE-BED303EB7E30}" srcOrd="0" destOrd="0" presId="urn:microsoft.com/office/officeart/2005/8/layout/radial4"/>
    <dgm:cxn modelId="{ACE64166-67DD-405B-9BA3-D06CAE332042}" type="presOf" srcId="{37DF86BF-A982-4072-BF99-0A8330CD6283}" destId="{F42F3F84-2151-44BB-9EAA-108BA6E16431}" srcOrd="0" destOrd="0" presId="urn:microsoft.com/office/officeart/2005/8/layout/radial4"/>
    <dgm:cxn modelId="{1D8FBC1D-DD30-4105-9E05-68616F015306}" srcId="{61BEF538-0849-4944-8E65-E868AA2B8C4E}" destId="{DBF76AF7-4EFC-48DF-B98E-C0225658ED63}" srcOrd="0" destOrd="0" parTransId="{9D56A018-2885-4B4D-9C58-48885F925904}" sibTransId="{4763F2F6-379D-488C-B1B6-6BD695216F61}"/>
    <dgm:cxn modelId="{189FBA60-1C68-456B-9A44-6AF221D78113}" srcId="{61BEF538-0849-4944-8E65-E868AA2B8C4E}" destId="{1168F25F-EA58-4EFD-B9CF-C6F1E5DBD894}" srcOrd="2" destOrd="0" parTransId="{E1EAE21E-E56A-40E9-A257-B9369B2E0A41}" sibTransId="{DF84A1CB-2168-4791-AB14-1FBE9F3794D2}"/>
    <dgm:cxn modelId="{F1982A71-A15D-43DA-8DA9-49C58E24C82B}" type="presOf" srcId="{DBF76AF7-4EFC-48DF-B98E-C0225658ED63}" destId="{D5EC5900-63B1-42FF-B345-A23C10B81E8F}" srcOrd="0" destOrd="0" presId="urn:microsoft.com/office/officeart/2005/8/layout/radial4"/>
    <dgm:cxn modelId="{4A5BE9CB-07AE-4CDB-9824-3CA864EC1058}" type="presParOf" srcId="{0786A477-AD1E-4B90-AC9D-4201FF6D1A14}" destId="{23F51D3E-05E3-42C9-8BE4-E94A23E13AA0}" srcOrd="0" destOrd="0" presId="urn:microsoft.com/office/officeart/2005/8/layout/radial4"/>
    <dgm:cxn modelId="{578B0A5B-E56B-4E5A-8430-9E0E0FBDB7F3}" type="presParOf" srcId="{0786A477-AD1E-4B90-AC9D-4201FF6D1A14}" destId="{202C6419-00F8-4A98-970D-D0968FB7C06D}" srcOrd="1" destOrd="0" presId="urn:microsoft.com/office/officeart/2005/8/layout/radial4"/>
    <dgm:cxn modelId="{29FFA17C-7D17-41CC-ABD9-DC42AAAE1006}" type="presParOf" srcId="{0786A477-AD1E-4B90-AC9D-4201FF6D1A14}" destId="{D5EC5900-63B1-42FF-B345-A23C10B81E8F}" srcOrd="2" destOrd="0" presId="urn:microsoft.com/office/officeart/2005/8/layout/radial4"/>
    <dgm:cxn modelId="{7A93094C-8338-4A37-AD5A-5B8F1F9178E1}" type="presParOf" srcId="{0786A477-AD1E-4B90-AC9D-4201FF6D1A14}" destId="{F339BF1C-5903-4EA4-B770-1236BF3572B2}" srcOrd="3" destOrd="0" presId="urn:microsoft.com/office/officeart/2005/8/layout/radial4"/>
    <dgm:cxn modelId="{FD85D916-A588-4B1E-A324-F88C13383103}" type="presParOf" srcId="{0786A477-AD1E-4B90-AC9D-4201FF6D1A14}" destId="{7A2489C3-364C-4362-917A-E817E18885A5}" srcOrd="4" destOrd="0" presId="urn:microsoft.com/office/officeart/2005/8/layout/radial4"/>
    <dgm:cxn modelId="{2EE7A2AE-7F72-4365-B81B-BEDC652CEC0B}" type="presParOf" srcId="{0786A477-AD1E-4B90-AC9D-4201FF6D1A14}" destId="{75E20715-B441-442D-BC6E-7792900B0FA1}" srcOrd="5" destOrd="0" presId="urn:microsoft.com/office/officeart/2005/8/layout/radial4"/>
    <dgm:cxn modelId="{793CCF02-5CB5-4216-8864-3EFEFA7554CC}" type="presParOf" srcId="{0786A477-AD1E-4B90-AC9D-4201FF6D1A14}" destId="{7D825B48-28E9-46B6-A0CA-2C64EE9275D6}" srcOrd="6" destOrd="0" presId="urn:microsoft.com/office/officeart/2005/8/layout/radial4"/>
    <dgm:cxn modelId="{EF47616B-897C-40F9-921D-86361A4B409A}" type="presParOf" srcId="{0786A477-AD1E-4B90-AC9D-4201FF6D1A14}" destId="{8A030CC1-EB32-48CC-A9AE-BED303EB7E30}" srcOrd="7" destOrd="0" presId="urn:microsoft.com/office/officeart/2005/8/layout/radial4"/>
    <dgm:cxn modelId="{FE038CEA-E2EC-4AC0-A892-4D255E7189C0}" type="presParOf" srcId="{0786A477-AD1E-4B90-AC9D-4201FF6D1A14}" destId="{F42F3F84-2151-44BB-9EAA-108BA6E1643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51D3E-05E3-42C9-8BE4-E94A23E13AA0}">
      <dsp:nvSpPr>
        <dsp:cNvPr id="0" name=""/>
        <dsp:cNvSpPr/>
      </dsp:nvSpPr>
      <dsp:spPr>
        <a:xfrm>
          <a:off x="4127772" y="2599255"/>
          <a:ext cx="2479556" cy="24795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Братство городов</a:t>
          </a:r>
          <a:endParaRPr lang="ru-RU" sz="3600" kern="1200" dirty="0"/>
        </a:p>
      </dsp:txBody>
      <dsp:txXfrm>
        <a:off x="4490895" y="2962378"/>
        <a:ext cx="1753310" cy="1753310"/>
      </dsp:txXfrm>
    </dsp:sp>
    <dsp:sp modelId="{202C6419-00F8-4A98-970D-D0968FB7C06D}">
      <dsp:nvSpPr>
        <dsp:cNvPr id="0" name=""/>
        <dsp:cNvSpPr/>
      </dsp:nvSpPr>
      <dsp:spPr>
        <a:xfrm rot="11700000">
          <a:off x="2250134" y="2897905"/>
          <a:ext cx="1847495" cy="70667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C5900-63B1-42FF-B345-A23C10B81E8F}">
      <dsp:nvSpPr>
        <dsp:cNvPr id="0" name=""/>
        <dsp:cNvSpPr/>
      </dsp:nvSpPr>
      <dsp:spPr>
        <a:xfrm>
          <a:off x="1103821" y="2069927"/>
          <a:ext cx="2355578" cy="1884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?</a:t>
          </a:r>
          <a:endParaRPr lang="ru-RU" sz="6500" kern="1200" dirty="0"/>
        </a:p>
      </dsp:txBody>
      <dsp:txXfrm>
        <a:off x="1159015" y="2125121"/>
        <a:ext cx="2245190" cy="1774075"/>
      </dsp:txXfrm>
    </dsp:sp>
    <dsp:sp modelId="{F339BF1C-5903-4EA4-B770-1236BF3572B2}">
      <dsp:nvSpPr>
        <dsp:cNvPr id="0" name=""/>
        <dsp:cNvSpPr/>
      </dsp:nvSpPr>
      <dsp:spPr>
        <a:xfrm rot="14700000">
          <a:off x="3484014" y="1427424"/>
          <a:ext cx="1847495" cy="70667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489C3-364C-4362-917A-E817E18885A5}">
      <dsp:nvSpPr>
        <dsp:cNvPr id="0" name=""/>
        <dsp:cNvSpPr/>
      </dsp:nvSpPr>
      <dsp:spPr>
        <a:xfrm>
          <a:off x="2839580" y="1330"/>
          <a:ext cx="2355578" cy="1884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?</a:t>
          </a:r>
          <a:endParaRPr lang="ru-RU" sz="6500" kern="1200" dirty="0"/>
        </a:p>
      </dsp:txBody>
      <dsp:txXfrm>
        <a:off x="2894774" y="56524"/>
        <a:ext cx="2245190" cy="1774075"/>
      </dsp:txXfrm>
    </dsp:sp>
    <dsp:sp modelId="{75E20715-B441-442D-BC6E-7792900B0FA1}">
      <dsp:nvSpPr>
        <dsp:cNvPr id="0" name=""/>
        <dsp:cNvSpPr/>
      </dsp:nvSpPr>
      <dsp:spPr>
        <a:xfrm rot="17700000">
          <a:off x="5403590" y="1427424"/>
          <a:ext cx="1847495" cy="70667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25B48-28E9-46B6-A0CA-2C64EE9275D6}">
      <dsp:nvSpPr>
        <dsp:cNvPr id="0" name=""/>
        <dsp:cNvSpPr/>
      </dsp:nvSpPr>
      <dsp:spPr>
        <a:xfrm>
          <a:off x="5539941" y="1330"/>
          <a:ext cx="2355578" cy="1884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?</a:t>
          </a:r>
          <a:endParaRPr lang="ru-RU" sz="6500" kern="1200" dirty="0"/>
        </a:p>
      </dsp:txBody>
      <dsp:txXfrm>
        <a:off x="5595135" y="56524"/>
        <a:ext cx="2245190" cy="1774075"/>
      </dsp:txXfrm>
    </dsp:sp>
    <dsp:sp modelId="{B22C7627-BEFB-4BE3-B5B0-FBBFD87086C6}">
      <dsp:nvSpPr>
        <dsp:cNvPr id="0" name=""/>
        <dsp:cNvSpPr/>
      </dsp:nvSpPr>
      <dsp:spPr>
        <a:xfrm rot="20700000">
          <a:off x="6637470" y="2897905"/>
          <a:ext cx="1847495" cy="70667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810BC-27FA-4262-BD1A-A7CE62280111}">
      <dsp:nvSpPr>
        <dsp:cNvPr id="0" name=""/>
        <dsp:cNvSpPr/>
      </dsp:nvSpPr>
      <dsp:spPr>
        <a:xfrm>
          <a:off x="7275701" y="2069927"/>
          <a:ext cx="2355578" cy="1884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?</a:t>
          </a:r>
          <a:endParaRPr lang="ru-RU" sz="6500" kern="1200" dirty="0"/>
        </a:p>
      </dsp:txBody>
      <dsp:txXfrm>
        <a:off x="7330895" y="2125121"/>
        <a:ext cx="2245190" cy="1774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51D3E-05E3-42C9-8BE4-E94A23E13AA0}">
      <dsp:nvSpPr>
        <dsp:cNvPr id="0" name=""/>
        <dsp:cNvSpPr/>
      </dsp:nvSpPr>
      <dsp:spPr>
        <a:xfrm>
          <a:off x="4159981" y="2786315"/>
          <a:ext cx="2660797" cy="26607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Братство городов</a:t>
          </a:r>
          <a:endParaRPr lang="ru-RU" sz="3800" kern="1200" dirty="0"/>
        </a:p>
      </dsp:txBody>
      <dsp:txXfrm>
        <a:off x="4549646" y="3175980"/>
        <a:ext cx="1881467" cy="1881467"/>
      </dsp:txXfrm>
    </dsp:sp>
    <dsp:sp modelId="{202C6419-00F8-4A98-970D-D0968FB7C06D}">
      <dsp:nvSpPr>
        <dsp:cNvPr id="0" name=""/>
        <dsp:cNvSpPr/>
      </dsp:nvSpPr>
      <dsp:spPr>
        <a:xfrm rot="11700000">
          <a:off x="2148373" y="3107250"/>
          <a:ext cx="1979386" cy="75832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C5900-63B1-42FF-B345-A23C10B81E8F}">
      <dsp:nvSpPr>
        <dsp:cNvPr id="0" name=""/>
        <dsp:cNvSpPr/>
      </dsp:nvSpPr>
      <dsp:spPr>
        <a:xfrm>
          <a:off x="918218" y="2219159"/>
          <a:ext cx="2527757" cy="2022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Эвакуация людей</a:t>
          </a:r>
          <a:endParaRPr lang="ru-RU" sz="2500" kern="1200" dirty="0"/>
        </a:p>
      </dsp:txBody>
      <dsp:txXfrm>
        <a:off x="977446" y="2278387"/>
        <a:ext cx="2409301" cy="1903749"/>
      </dsp:txXfrm>
    </dsp:sp>
    <dsp:sp modelId="{F339BF1C-5903-4EA4-B770-1236BF3572B2}">
      <dsp:nvSpPr>
        <dsp:cNvPr id="0" name=""/>
        <dsp:cNvSpPr/>
      </dsp:nvSpPr>
      <dsp:spPr>
        <a:xfrm rot="14700000">
          <a:off x="3471487" y="1530424"/>
          <a:ext cx="1979386" cy="75832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489C3-364C-4362-917A-E817E18885A5}">
      <dsp:nvSpPr>
        <dsp:cNvPr id="0" name=""/>
        <dsp:cNvSpPr/>
      </dsp:nvSpPr>
      <dsp:spPr>
        <a:xfrm>
          <a:off x="2779039" y="1518"/>
          <a:ext cx="2527757" cy="2022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Эвакуация предприятий</a:t>
          </a:r>
          <a:endParaRPr lang="ru-RU" sz="2500" kern="1200" dirty="0"/>
        </a:p>
      </dsp:txBody>
      <dsp:txXfrm>
        <a:off x="2838267" y="60746"/>
        <a:ext cx="2409301" cy="1903749"/>
      </dsp:txXfrm>
    </dsp:sp>
    <dsp:sp modelId="{75E20715-B441-442D-BC6E-7792900B0FA1}">
      <dsp:nvSpPr>
        <dsp:cNvPr id="0" name=""/>
        <dsp:cNvSpPr/>
      </dsp:nvSpPr>
      <dsp:spPr>
        <a:xfrm rot="17700000">
          <a:off x="5529887" y="1530424"/>
          <a:ext cx="1979386" cy="75832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25B48-28E9-46B6-A0CA-2C64EE9275D6}">
      <dsp:nvSpPr>
        <dsp:cNvPr id="0" name=""/>
        <dsp:cNvSpPr/>
      </dsp:nvSpPr>
      <dsp:spPr>
        <a:xfrm>
          <a:off x="5673964" y="1518"/>
          <a:ext cx="2527757" cy="2022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Участие новосибирцев в сражениях под Ленинградом</a:t>
          </a:r>
          <a:endParaRPr lang="ru-RU" sz="2500" kern="1200" dirty="0"/>
        </a:p>
      </dsp:txBody>
      <dsp:txXfrm>
        <a:off x="5733192" y="60746"/>
        <a:ext cx="2409301" cy="1903749"/>
      </dsp:txXfrm>
    </dsp:sp>
    <dsp:sp modelId="{8A030CC1-EB32-48CC-A9AE-BED303EB7E30}">
      <dsp:nvSpPr>
        <dsp:cNvPr id="0" name=""/>
        <dsp:cNvSpPr/>
      </dsp:nvSpPr>
      <dsp:spPr>
        <a:xfrm rot="20700000">
          <a:off x="6853000" y="3107250"/>
          <a:ext cx="1979386" cy="75832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F3F84-2151-44BB-9EAA-108BA6E16431}">
      <dsp:nvSpPr>
        <dsp:cNvPr id="0" name=""/>
        <dsp:cNvSpPr/>
      </dsp:nvSpPr>
      <dsp:spPr>
        <a:xfrm>
          <a:off x="7534785" y="2219159"/>
          <a:ext cx="2527757" cy="2022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Культурное взаимодействие</a:t>
          </a:r>
          <a:endParaRPr lang="ru-RU" sz="2500" kern="1200" dirty="0"/>
        </a:p>
      </dsp:txBody>
      <dsp:txXfrm>
        <a:off x="7594013" y="2278387"/>
        <a:ext cx="2409301" cy="1903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9AB4C-8095-4981-BD22-5138023867DB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C42D7-2E1C-495F-8D0F-F8C91610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8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Волков И.А.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42D7-2E1C-495F-8D0F-F8C91610600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43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87EC-8CC9-485A-94F2-B44AC6F7E02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3B43-E7A2-4FD8-87B7-6C29E582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97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87EC-8CC9-485A-94F2-B44AC6F7E02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3B43-E7A2-4FD8-87B7-6C29E582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3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87EC-8CC9-485A-94F2-B44AC6F7E02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3B43-E7A2-4FD8-87B7-6C29E582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06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87EC-8CC9-485A-94F2-B44AC6F7E02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3B43-E7A2-4FD8-87B7-6C29E582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1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87EC-8CC9-485A-94F2-B44AC6F7E02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3B43-E7A2-4FD8-87B7-6C29E582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1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87EC-8CC9-485A-94F2-B44AC6F7E02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3B43-E7A2-4FD8-87B7-6C29E582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4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87EC-8CC9-485A-94F2-B44AC6F7E02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3B43-E7A2-4FD8-87B7-6C29E582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6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87EC-8CC9-485A-94F2-B44AC6F7E02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3B43-E7A2-4FD8-87B7-6C29E582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1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87EC-8CC9-485A-94F2-B44AC6F7E02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3B43-E7A2-4FD8-87B7-6C29E582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8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87EC-8CC9-485A-94F2-B44AC6F7E02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3B43-E7A2-4FD8-87B7-6C29E582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1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87EC-8CC9-485A-94F2-B44AC6F7E02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3B43-E7A2-4FD8-87B7-6C29E582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21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E87EC-8CC9-485A-94F2-B44AC6F7E02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13B43-E7A2-4FD8-87B7-6C29E582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52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originals/24/33/77/243377d4f4e5fc22c6fbe784f6e8d6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2289"/>
          </a:xfrm>
          <a:prstGeom prst="rect">
            <a:avLst/>
          </a:prstGeom>
          <a:noFill/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54638" y="3116337"/>
            <a:ext cx="6318915" cy="6994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Экспонат </a:t>
            </a:r>
            <a:r>
              <a:rPr lang="ru-RU" sz="3600" dirty="0"/>
              <a:t>«900 дней братства». Мемориальная скульптура выполнена сибирским скульптором Павлом Марковым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Рисунок 4" descr="https://sibchor.ru/upload/iblock/fe2/ewn8ftlktlgh743z650i8mduqcg3s9z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6"/>
            <a:ext cx="4180313" cy="620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92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24/33/77/243377d4f4e5fc22c6fbe784f6e8d6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s://evacuation.spbarchives.ru/image/gallery/large/226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470416" cy="358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vatars.dzeninfra.ru/get-zen_doc/1360848/pub_613878ea4e045b4b82f1a1d5_613890f5a1a81e2cfe8d772d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78" y="0"/>
            <a:ext cx="5071518" cy="380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9-17.userapi.com/impg/ChcEGpQjR3d4zJinv3Gjk2pwmhl5TiVsgfeaYg/LkIakfBRA6I.jpg?size=900x480&amp;quality=96&amp;sign=da1788a0540c284633902df71f670824&amp;type=sh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09" y="3653495"/>
            <a:ext cx="5896236" cy="314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0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24/33/77/243377d4f4e5fc22c6fbe784f6e8d6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288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9025"/>
            <a:ext cx="10515600" cy="945962"/>
          </a:xfrm>
        </p:spPr>
        <p:txBody>
          <a:bodyPr/>
          <a:lstStyle/>
          <a:p>
            <a:pPr algn="ctr"/>
            <a:r>
              <a:rPr lang="ru-RU" b="1" dirty="0" smtClean="0"/>
              <a:t>Предприятия Новосибирска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605858"/>
            <a:ext cx="5753100" cy="588218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/>
              <a:t>Оловозавод</a:t>
            </a:r>
            <a:r>
              <a:rPr lang="ru-RU" dirty="0"/>
              <a:t> (№ 520 НЦМ)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Судоремонтный завод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Завод «Труд»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«</a:t>
            </a:r>
            <a:r>
              <a:rPr lang="ru-RU" dirty="0" err="1"/>
              <a:t>Станкосиб</a:t>
            </a:r>
            <a:r>
              <a:rPr lang="ru-RU" dirty="0" smtClean="0"/>
              <a:t>» (</a:t>
            </a:r>
            <a:r>
              <a:rPr lang="ru-RU" dirty="0"/>
              <a:t>Завод имени XVI партсъезда (№230</a:t>
            </a:r>
            <a:r>
              <a:rPr lang="ru-RU" dirty="0" smtClean="0"/>
              <a:t>))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Мясокомбинат (НКПП)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Жировой </a:t>
            </a:r>
            <a:r>
              <a:rPr lang="ru-RU" dirty="0"/>
              <a:t>комбинат (НКПП)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Кондитерская фабрика «Красная Сибирь» (НКПП)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Мелькомбинат </a:t>
            </a:r>
            <a:r>
              <a:rPr lang="ru-RU" dirty="0"/>
              <a:t>№ 1 (НКПП</a:t>
            </a:r>
            <a:r>
              <a:rPr lang="ru-RU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Завод измерительных приборов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Новосибирский стрелочный </a:t>
            </a:r>
            <a:r>
              <a:rPr lang="ru-RU" dirty="0" smtClean="0"/>
              <a:t>завод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Электровозоремонтный</a:t>
            </a:r>
            <a:r>
              <a:rPr lang="ru-RU" dirty="0"/>
              <a:t> </a:t>
            </a:r>
            <a:r>
              <a:rPr lang="ru-RU" dirty="0" smtClean="0"/>
              <a:t>завод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Приборостроительный завод (№69 НКВ)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Завод «Светлана» (№211 НКЭП)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Завод точного машиностроения (№564 НКБ</a:t>
            </a:r>
            <a:r>
              <a:rPr lang="ru-RU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Молочный завод «Новосибирский» (НКПП)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33247" y="605858"/>
            <a:ext cx="5906069" cy="542633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16"/>
            </a:pPr>
            <a:r>
              <a:rPr lang="ru-RU" dirty="0" smtClean="0"/>
              <a:t>Фабрика </a:t>
            </a:r>
            <a:r>
              <a:rPr lang="ru-RU" dirty="0"/>
              <a:t>им. ЦК Союза швейников (НКЛП)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/>
              <a:t>Обувная фабрика (НКЛП)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/>
              <a:t>Камфорный завод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/>
              <a:t>Завод «Тяжстанкогидропресс» (№13)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/>
              <a:t>Металлургический завод (№702 НЧМ)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/>
              <a:t>Завод НВА (№188 НКВ)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/>
              <a:t>Завод «Луч» (№677 НКБ)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/>
              <a:t>Завод «</a:t>
            </a:r>
            <a:r>
              <a:rPr lang="ru-RU" dirty="0" err="1"/>
              <a:t>Сибтекстильмаш</a:t>
            </a:r>
            <a:r>
              <a:rPr lang="ru-RU" dirty="0"/>
              <a:t>» (№556 </a:t>
            </a:r>
            <a:r>
              <a:rPr lang="ru-RU" dirty="0" smtClean="0"/>
              <a:t>НКБ)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 smtClean="0"/>
              <a:t>Аффинажный </a:t>
            </a:r>
            <a:r>
              <a:rPr lang="ru-RU" dirty="0"/>
              <a:t>завод (№171 НКТП</a:t>
            </a:r>
            <a:r>
              <a:rPr lang="ru-RU" dirty="0" smtClean="0"/>
              <a:t>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/>
              <a:t>Инструментальный завод (НКСМ)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/>
              <a:t>Завод «Искра» (№386 НКБ)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/>
              <a:t>Завод «</a:t>
            </a:r>
            <a:r>
              <a:rPr lang="ru-RU" dirty="0" err="1"/>
              <a:t>Электросигнал</a:t>
            </a:r>
            <a:r>
              <a:rPr lang="ru-RU" dirty="0"/>
              <a:t>» (№590 НКЭП)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/>
              <a:t>Прожекторный завод (№644 НКЭП)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/>
              <a:t>Оптико-механический завод (№350 НКВ)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/>
              <a:t>Завод имени Коминтерна (№208 НКЭП)</a:t>
            </a:r>
          </a:p>
          <a:p>
            <a:pPr marL="514350" indent="-514350">
              <a:buFont typeface="+mj-lt"/>
              <a:buAutoNum type="arabicPeriod" startAt="16"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436937"/>
              </p:ext>
            </p:extLst>
          </p:nvPr>
        </p:nvGraphicFramePr>
        <p:xfrm>
          <a:off x="518613" y="6076401"/>
          <a:ext cx="111638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1935"/>
                <a:gridCol w="558193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Находившиеся или строившиеся в Новосибирске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Эвакуированные в Новосибирск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811873"/>
              </p:ext>
            </p:extLst>
          </p:nvPr>
        </p:nvGraphicFramePr>
        <p:xfrm>
          <a:off x="514065" y="6061219"/>
          <a:ext cx="11163870" cy="750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1935"/>
                <a:gridCol w="5581935"/>
              </a:tblGrid>
              <a:tr h="379566">
                <a:tc>
                  <a:txBody>
                    <a:bodyPr/>
                    <a:lstStyle/>
                    <a:p>
                      <a:r>
                        <a:rPr lang="ru-RU" dirty="0" smtClean="0"/>
                        <a:t>Находившиеся или строившиеся в Новосибирске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Эвакуированные в Новосибирск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1, 3, 4, 5, 6, 7, 8, 9, 15, 16, 17, 18, 19, 20, 21, 22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2, 10, 11, 12, 13, 14, 23, 24, 25,</a:t>
                      </a:r>
                      <a:r>
                        <a:rPr lang="ru-RU" b="1" baseline="0" dirty="0" smtClean="0"/>
                        <a:t> 26, 27, 28, 29, 30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38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24/33/77/243377d4f4e5fc22c6fbe784f6e8d6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288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Предприятия Новосибирска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3108" y="1808802"/>
            <a:ext cx="4275160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/>
              <a:t>Оловозавод</a:t>
            </a:r>
            <a:r>
              <a:rPr lang="ru-RU" dirty="0"/>
              <a:t> (№ 520 НЦМ)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Судоремонтный завод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Завод «Труд</a:t>
            </a:r>
            <a:r>
              <a:rPr lang="ru-RU" dirty="0" smtClean="0"/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Завод имени XVI партсъезда (№230)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Мелькомбинат № 1 (НКПП)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Кондитерская фабрика «Красная Сибирь» (НКПП)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76716" y="1323833"/>
            <a:ext cx="7096836" cy="485313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ru-RU" dirty="0" smtClean="0"/>
              <a:t>камеры </a:t>
            </a:r>
            <a:r>
              <a:rPr lang="ru-RU" dirty="0"/>
              <a:t>для реактивных снарядов, корпуса 120-миллиметровых мин. Также на заводе производились запчасти для тракторов, проводился капитальный ремонт танков</a:t>
            </a:r>
            <a:endParaRPr lang="ru-RU" dirty="0" smtClean="0"/>
          </a:p>
          <a:p>
            <a:pPr marL="514350" indent="-514350">
              <a:buFont typeface="+mj-lt"/>
              <a:buAutoNum type="alphaUcPeriod"/>
            </a:pPr>
            <a:r>
              <a:rPr lang="ru-RU" dirty="0" smtClean="0"/>
              <a:t>концентраты гречневой и пшенной каши</a:t>
            </a:r>
          </a:p>
          <a:p>
            <a:pPr marL="514350" indent="-514350">
              <a:buFont typeface="+mj-lt"/>
              <a:buAutoNum type="alphaUcPeriod"/>
            </a:pPr>
            <a:r>
              <a:rPr lang="ru-RU" dirty="0" smtClean="0"/>
              <a:t>необходимые </a:t>
            </a:r>
            <a:r>
              <a:rPr lang="ru-RU" dirty="0"/>
              <a:t>для предприятий авиационной и танковой промышленности оловянно-свинцовые сплавы, </a:t>
            </a:r>
            <a:r>
              <a:rPr lang="ru-RU" dirty="0" err="1" smtClean="0"/>
              <a:t>малооловянистый</a:t>
            </a:r>
            <a:r>
              <a:rPr lang="ru-RU" dirty="0" smtClean="0"/>
              <a:t> баббит</a:t>
            </a:r>
          </a:p>
          <a:p>
            <a:pPr marL="514350" indent="-514350">
              <a:buFont typeface="+mj-lt"/>
              <a:buAutoNum type="alphaUcPeriod"/>
            </a:pPr>
            <a:r>
              <a:rPr lang="ru-RU" dirty="0"/>
              <a:t>100-миллиметровые минометы, мины, изготавливают для них </a:t>
            </a:r>
            <a:r>
              <a:rPr lang="ru-RU" dirty="0" smtClean="0"/>
              <a:t>тару</a:t>
            </a:r>
          </a:p>
          <a:p>
            <a:pPr marL="514350" indent="-514350">
              <a:buFont typeface="+mj-lt"/>
              <a:buAutoNum type="alphaUcPeriod"/>
            </a:pPr>
            <a:r>
              <a:rPr lang="ru-RU" dirty="0"/>
              <a:t>снарядные гильзы, 50-мм мины, станки разных видов, запчасти для тракторов и </a:t>
            </a:r>
            <a:r>
              <a:rPr lang="ru-RU" dirty="0" smtClean="0"/>
              <a:t>комбайнов</a:t>
            </a:r>
          </a:p>
          <a:p>
            <a:pPr marL="514350" indent="-514350">
              <a:buFont typeface="+mj-lt"/>
              <a:buAutoNum type="alphaUcPeriod"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641679" y="2055813"/>
            <a:ext cx="1260000" cy="95870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380095" y="2691559"/>
            <a:ext cx="1984385" cy="2156003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865046" y="2746885"/>
            <a:ext cx="1036633" cy="1591469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697253" y="1524223"/>
            <a:ext cx="2667227" cy="1528483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641679" y="3703320"/>
            <a:ext cx="1260000" cy="134112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37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24/33/77/243377d4f4e5fc22c6fbe784f6e8d6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288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2900" y="250031"/>
            <a:ext cx="11353800" cy="1325563"/>
          </a:xfrm>
        </p:spPr>
        <p:txBody>
          <a:bodyPr/>
          <a:lstStyle/>
          <a:p>
            <a:r>
              <a:rPr lang="ru-RU" dirty="0" smtClean="0"/>
              <a:t>Предприятия эвакуированные из Ленинграда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554156" y="1808802"/>
            <a:ext cx="4495800" cy="4351338"/>
          </a:xfrm>
        </p:spPr>
        <p:txBody>
          <a:bodyPr>
            <a:norm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ru-RU" dirty="0"/>
              <a:t>Инструментальный завод (НКСМ)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Завод </a:t>
            </a:r>
            <a:r>
              <a:rPr lang="ru-RU" dirty="0"/>
              <a:t>«Светлана» (№211 </a:t>
            </a:r>
            <a:r>
              <a:rPr lang="ru-RU" dirty="0" smtClean="0"/>
              <a:t>НКЭП)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Завод </a:t>
            </a:r>
            <a:r>
              <a:rPr lang="ru-RU" dirty="0"/>
              <a:t>имени Коминтерна (№208 НКЭП)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604112" y="1702795"/>
            <a:ext cx="631777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ru-RU" dirty="0" smtClean="0"/>
              <a:t>электровакуумные приборы, боеприпасы</a:t>
            </a:r>
            <a:r>
              <a:rPr lang="ru-RU" dirty="0"/>
              <a:t>, стабилизаторы для </a:t>
            </a:r>
            <a:r>
              <a:rPr lang="ru-RU" dirty="0" smtClean="0"/>
              <a:t>ракет</a:t>
            </a:r>
          </a:p>
          <a:p>
            <a:pPr marL="514350" indent="-514350">
              <a:buFont typeface="+mj-lt"/>
              <a:buAutoNum type="alphaUcPeriod"/>
            </a:pPr>
            <a:r>
              <a:rPr lang="ru-RU" dirty="0" smtClean="0"/>
              <a:t>станции </a:t>
            </a:r>
            <a:r>
              <a:rPr lang="ru-RU" dirty="0"/>
              <a:t>радиосвязи и </a:t>
            </a:r>
            <a:r>
              <a:rPr lang="ru-RU" dirty="0" smtClean="0"/>
              <a:t>радиолокационная аппаратура, </a:t>
            </a:r>
            <a:r>
              <a:rPr lang="ru-RU" dirty="0"/>
              <a:t>в том числе </a:t>
            </a:r>
            <a:r>
              <a:rPr lang="ru-RU" dirty="0" smtClean="0"/>
              <a:t>станции </a:t>
            </a:r>
            <a:r>
              <a:rPr lang="ru-RU" dirty="0"/>
              <a:t>дальнего обнаружения самолетов «Редут»</a:t>
            </a:r>
            <a:endParaRPr lang="ru-RU" dirty="0" smtClean="0"/>
          </a:p>
          <a:p>
            <a:pPr marL="514350" indent="-514350">
              <a:buFont typeface="+mj-lt"/>
              <a:buAutoNum type="alphaUcPeriod"/>
            </a:pPr>
            <a:r>
              <a:rPr lang="ru-RU" dirty="0" smtClean="0"/>
              <a:t>Противопехотные </a:t>
            </a:r>
            <a:r>
              <a:rPr lang="ru-RU" dirty="0"/>
              <a:t>мины, реактивные снаряды М-8 для «Катюш»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881104" y="2220694"/>
            <a:ext cx="2246556" cy="275434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088869" y="2151288"/>
            <a:ext cx="2007131" cy="1191680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067034" y="3597864"/>
            <a:ext cx="2060626" cy="447942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24/33/77/243377d4f4e5fc22c6fbe784f6e8d6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8"/>
            <a:ext cx="12192000" cy="6862288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3041" t="22242" r="55466" b="42915"/>
          <a:stretch/>
        </p:blipFill>
        <p:spPr>
          <a:xfrm>
            <a:off x="4121624" y="2976918"/>
            <a:ext cx="4258102" cy="3881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370" y="-4288"/>
            <a:ext cx="10515600" cy="904117"/>
          </a:xfrm>
        </p:spPr>
        <p:txBody>
          <a:bodyPr/>
          <a:lstStyle/>
          <a:p>
            <a:pPr algn="ctr"/>
            <a:r>
              <a:rPr lang="ru-RU" b="1" dirty="0" smtClean="0"/>
              <a:t>Культура</a:t>
            </a:r>
            <a:endParaRPr lang="ru-RU" b="1" dirty="0"/>
          </a:p>
        </p:txBody>
      </p:sp>
      <p:pic>
        <p:nvPicPr>
          <p:cNvPr id="15362" name="Picture 2" descr="https://avatars.mds.yandex.net/i?id=cbf426c299de6a2a2626daca55db510db1bc8ab4-10578163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3" y="674131"/>
            <a:ext cx="4572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60765" t="20847" r="20205" b="42916"/>
          <a:stretch/>
        </p:blipFill>
        <p:spPr>
          <a:xfrm>
            <a:off x="8202305" y="674131"/>
            <a:ext cx="3165380" cy="33888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53489" t="35582" r="24683" b="32960"/>
          <a:stretch/>
        </p:blipFill>
        <p:spPr>
          <a:xfrm>
            <a:off x="169223" y="3683375"/>
            <a:ext cx="3466532" cy="280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24/33/77/243377d4f4e5fc22c6fbe784f6e8d6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8"/>
            <a:ext cx="12192000" cy="6862288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4832" t="18857" r="27369" b="41322"/>
          <a:stretch/>
        </p:blipFill>
        <p:spPr>
          <a:xfrm>
            <a:off x="316172" y="383405"/>
            <a:ext cx="2906974" cy="36565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7071" t="43945" r="21101" b="27186"/>
          <a:stretch/>
        </p:blipFill>
        <p:spPr>
          <a:xfrm>
            <a:off x="7110485" y="3452884"/>
            <a:ext cx="4258101" cy="3166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24496" t="18658" r="53899" b="53269"/>
          <a:stretch/>
        </p:blipFill>
        <p:spPr>
          <a:xfrm>
            <a:off x="5513695" y="192944"/>
            <a:ext cx="4135273" cy="30211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37593" t="13481" r="36661" b="58047"/>
          <a:stretch/>
        </p:blipFill>
        <p:spPr>
          <a:xfrm>
            <a:off x="2593073" y="3765514"/>
            <a:ext cx="4367286" cy="271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24/33/77/243377d4f4e5fc22c6fbe784f6e8d6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8"/>
            <a:ext cx="12192000" cy="6862288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s://womenmag.ru/forpics-plus/60554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288"/>
            <a:ext cx="4591365" cy="344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vseon.com/images/articles/132/monymenti/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54" y="1347716"/>
            <a:ext cx="7347045" cy="551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3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originals/24/33/77/243377d4f4e5fc22c6fbe784f6e8d6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288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60478" y="242295"/>
            <a:ext cx="9143510" cy="59021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Гимн блокадников—сибиряков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46078" y="832513"/>
            <a:ext cx="5426122" cy="582759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/>
              <a:t>Из </a:t>
            </a:r>
            <a:r>
              <a:rPr lang="ru-RU" sz="2600" dirty="0"/>
              <a:t>Ленинграда, от родного дома,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Блокады дальняя дорога нас вела,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Тащились мы в товарных эшелонах,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И вот в Сибирь судьба нас привела.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Блокадным дням вовеки не забыться,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Хоть Ленинград до боли нам родной,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Сибири все должны мы поклониться,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Она нам стала Родиной второй.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Прижились, корни здесь пустили,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Нашли семью, работу и приют.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О Ленинграде вовсе не забыли </a:t>
            </a:r>
            <a:r>
              <a:rPr lang="ru-RU" sz="2600" dirty="0" smtClean="0"/>
              <a:t>—</a:t>
            </a:r>
            <a:endParaRPr lang="ru-RU" sz="2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2200" y="832513"/>
            <a:ext cx="5605818" cy="534445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О нем грустим, но жить остались тут.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В душе всегда мы будем 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ленинградцы,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И не забудем страшной той зимы.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Давайте чаще, земляки встречаться,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Нам встречи эти теплые нужны.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«Был город — фронт, была блокада,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Мы жили на передовой» 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Нам, ленинградцы, это помнить надо,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Мы связаны одной судьбой.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/>
              <a:t>— блокадница, г. Бердск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853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24/33/77/243377d4f4e5fc22c6fbe784f6e8d6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2289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ru-RU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«Ленинград- Новосибирск: 900 дней братства</a:t>
            </a:r>
            <a:r>
              <a:rPr lang="ru-RU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»</a:t>
            </a:r>
            <a:endParaRPr lang="ru-RU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07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24/33/77/243377d4f4e5fc22c6fbe784f6e8d6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763768"/>
              </p:ext>
            </p:extLst>
          </p:nvPr>
        </p:nvGraphicFramePr>
        <p:xfrm>
          <a:off x="674426" y="815689"/>
          <a:ext cx="10735101" cy="5080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92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originals/24/33/77/243377d4f4e5fc22c6fbe784f6e8d6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039972"/>
              </p:ext>
            </p:extLst>
          </p:nvPr>
        </p:nvGraphicFramePr>
        <p:xfrm>
          <a:off x="674426" y="815690"/>
          <a:ext cx="10980761" cy="544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28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24/33/77/243377d4f4e5fc22c6fbe784f6e8d64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288"/>
          </a:xfrm>
          <a:prstGeom prst="rect">
            <a:avLst/>
          </a:prstGeom>
          <a:noFill/>
          <a:effectLst>
            <a:softEdge rad="914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26113"/>
            <a:ext cx="10515600" cy="917765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Сибиряки – участники обороны Ленинграда </a:t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26" y="2547902"/>
            <a:ext cx="2061662" cy="36892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258" y="1038666"/>
            <a:ext cx="2350185" cy="35664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69533" y="4392506"/>
            <a:ext cx="245091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</a:rPr>
              <a:t>Пономаренко Л.Н.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598" y="6071148"/>
            <a:ext cx="241491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</a:rPr>
              <a:t>Беневоленский А.П. </a:t>
            </a:r>
            <a:endParaRPr lang="ru-RU" sz="2000" dirty="0"/>
          </a:p>
        </p:txBody>
      </p:sp>
      <p:pic>
        <p:nvPicPr>
          <p:cNvPr id="14338" name="Picture 2" descr="https://upload.wikimedia.org/wikipedia/ru/a/a4/%D0%91%D1%83%D0%BB%D0%B0%D0%B5%D0%B2_%D0%90%D0%BB%D0%B5%D0%BA%D1%81%D0%B0%D0%BD%D0%B4%D1%80_%D0%94%D0%BC%D0%B8%D1%82%D1%80%D0%B8%D0%B5%D0%B2%D0%B8%D1%8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60" y="1389442"/>
            <a:ext cx="2273727" cy="303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26437" y="4605157"/>
            <a:ext cx="1308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Булаев</a:t>
            </a:r>
            <a:r>
              <a:rPr lang="ru-RU" dirty="0" smtClean="0"/>
              <a:t> А.Д.</a:t>
            </a:r>
            <a:endParaRPr lang="ru-RU" dirty="0"/>
          </a:p>
        </p:txBody>
      </p:sp>
      <p:pic>
        <p:nvPicPr>
          <p:cNvPr id="14340" name="Picture 4" descr="https://upload.wikimedia.org/wikipedia/ru/thumb/6/61/%D0%92%D0%BE%D0%BB%D0%BA%D0%BE%D0%B2_%D0%98%D0%B2%D0%B0%D0%BD_%D0%90%D1%80%D1%85%D0%B8%D0%BF%D0%BE%D0%B2%D0%B8%D1%87.png/200px-%D0%92%D0%BE%D0%BB%D0%BA%D0%BE%D0%B2_%D0%98%D0%B2%D0%B0%D0%BD_%D0%90%D1%80%D1%85%D0%B8%D0%BF%D0%BE%D0%B2%D0%B8%D1%8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92" y="1209639"/>
            <a:ext cx="1905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791010" y="4023173"/>
            <a:ext cx="133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Волков И.А.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5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24/33/77/243377d4f4e5fc22c6fbe784f6e8d6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55989" y="399380"/>
            <a:ext cx="8596952" cy="1325563"/>
          </a:xfrm>
        </p:spPr>
        <p:txBody>
          <a:bodyPr/>
          <a:lstStyle/>
          <a:p>
            <a:pPr algn="ctr"/>
            <a:r>
              <a:rPr lang="ru-RU" dirty="0" smtClean="0">
                <a:latin typeface="Calibri" panose="020F0502020204030204" pitchFamily="34" charset="0"/>
              </a:rPr>
              <a:t>Беневоленский Алексей </a:t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</a:rPr>
              <a:t>Павлович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434" y="0"/>
            <a:ext cx="2061662" cy="3689207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96665" y="1878663"/>
            <a:ext cx="10515600" cy="4351338"/>
          </a:xfrm>
        </p:spPr>
        <p:txBody>
          <a:bodyPr/>
          <a:lstStyle/>
          <a:p>
            <a:r>
              <a:rPr lang="ru-RU" dirty="0"/>
              <a:t>Командир огневого взвода батареи 558-го гаубичного артиллерийского полка 35-й гаубичной артиллерийской бригады 15-й артиллерийской дивизии 3-го артиллерийского корпуса прорыва Ленинградского </a:t>
            </a:r>
            <a:r>
              <a:rPr lang="ru-RU" dirty="0" smtClean="0"/>
              <a:t>фронта. Лейтенант </a:t>
            </a:r>
            <a:r>
              <a:rPr lang="ru-RU" dirty="0" err="1"/>
              <a:t>А.П.Беневоленский</a:t>
            </a:r>
            <a:r>
              <a:rPr lang="ru-RU" dirty="0"/>
              <a:t> проявил исключительное мужество в бою в районе деревни </a:t>
            </a:r>
            <a:r>
              <a:rPr lang="ru-RU" dirty="0" err="1"/>
              <a:t>Кутерселькя</a:t>
            </a:r>
            <a:r>
              <a:rPr lang="ru-RU" dirty="0"/>
              <a:t> ныне Выборгского района Ленинградской области в ночь на 15 июня 1944 года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ходе Выборгской операции в </a:t>
            </a:r>
            <a:r>
              <a:rPr lang="ru-RU" dirty="0"/>
              <a:t>жестоком двухчасовом бою батарея подбила восемь танков, три самоходных орудия, шесть станковых пулеметов и истребила много автоматчиков.</a:t>
            </a:r>
          </a:p>
        </p:txBody>
      </p:sp>
    </p:spTree>
    <p:extLst>
      <p:ext uri="{BB962C8B-B14F-4D97-AF65-F5344CB8AC3E}">
        <p14:creationId xmlns:p14="http://schemas.microsoft.com/office/powerpoint/2010/main" val="296767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24/33/77/243377d4f4e5fc22c6fbe784f6e8d6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upload.wikimedia.org/wikipedia/ru/thumb/6/61/%D0%92%D0%BE%D0%BB%D0%BA%D0%BE%D0%B2_%D0%98%D0%B2%D0%B0%D0%BD_%D0%90%D1%80%D1%85%D0%B8%D0%BF%D0%BE%D0%B2%D0%B8%D1%87.png/200px-%D0%92%D0%BE%D0%BB%D0%BA%D0%BE%D0%B2_%D0%98%D0%B2%D0%B0%D0%BD_%D0%90%D1%80%D1%85%D0%B8%D0%BF%D0%BE%D0%B2%D0%B8%D1%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104170"/>
            <a:ext cx="1905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Волков </a:t>
            </a:r>
            <a:r>
              <a:rPr lang="ru-RU" b="1" dirty="0"/>
              <a:t>Иван </a:t>
            </a:r>
            <a:r>
              <a:rPr lang="ru-RU" b="1" dirty="0" smtClean="0"/>
              <a:t>Архипович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Командир стрелкового батальона 536-го стрелкового полка 114-й стрелковой дивизии 7-й отдельной армии.</a:t>
            </a:r>
          </a:p>
          <a:p>
            <a:r>
              <a:rPr lang="ru-RU" dirty="0" smtClean="0"/>
              <a:t>Совершил выдающийся подвиг во время локальной наступательной операции в районе посёлка Подпорожье Ленинградской области 11-13 апреля 1942 года. Батальон Волкова получил задачу захватить опорный пункт финских войск на сильно укреплённой высоте «Фигурная». Опорный пункт был захвачен. В бою батальон Волкова разгромил штаб финского батальона, уничтожил 48 солдат и офицеров противника, захватил 10 пулемётов и 1 склад. 12—14 апреля батальон непрерывно отбивал вражеские контратаки. Волков лично стал вести огонь из станкового пулемёта, уничтожив около 60 солдат и офицеров противника. 14 апреля 1942 года он погиб в бою. Действия Волкова и его батальона позволили удержать высоту, уничтожив в общей сложности около 600 солдат и офицеров противника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12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24/33/77/243377d4f4e5fc22c6fbe784f6e8d6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Булаев</a:t>
            </a:r>
            <a:r>
              <a:rPr lang="ru-RU" b="1" dirty="0" smtClean="0"/>
              <a:t> </a:t>
            </a:r>
            <a:r>
              <a:rPr lang="ru-RU" b="1" dirty="0"/>
              <a:t>Александр </a:t>
            </a:r>
            <a:r>
              <a:rPr lang="ru-RU" b="1" dirty="0" smtClean="0"/>
              <a:t>Дмитриевич</a:t>
            </a:r>
            <a:endParaRPr lang="ru-RU" b="1" dirty="0"/>
          </a:p>
        </p:txBody>
      </p:sp>
      <p:pic>
        <p:nvPicPr>
          <p:cNvPr id="5" name="Picture 2" descr="https://upload.wikimedia.org/wikipedia/ru/a/a4/%D0%91%D1%83%D0%BB%D0%B0%D0%B5%D0%B2_%D0%90%D0%BB%D0%B5%D0%BA%D1%81%D0%B0%D0%BD%D0%B4%D1%80_%D0%94%D0%BC%D0%B8%D1%82%D1%80%D0%B8%D0%B5%D0%B2%D0%B8%D1%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599" y="0"/>
            <a:ext cx="2273727" cy="303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515818"/>
            <a:ext cx="9124666" cy="4351338"/>
          </a:xfrm>
        </p:spPr>
        <p:txBody>
          <a:bodyPr/>
          <a:lstStyle/>
          <a:p>
            <a:r>
              <a:rPr lang="ru-RU" dirty="0" smtClean="0"/>
              <a:t>Командовал 159-м истребительным авиаполком, одним из </a:t>
            </a:r>
            <a:r>
              <a:rPr lang="ru-RU" dirty="0" err="1" smtClean="0"/>
              <a:t>луших</a:t>
            </a:r>
            <a:r>
              <a:rPr lang="ru-RU" dirty="0" smtClean="0"/>
              <a:t> на Ленинградском фронте.</a:t>
            </a:r>
          </a:p>
          <a:p>
            <a:r>
              <a:rPr lang="ru-RU" dirty="0" smtClean="0"/>
              <a:t>Он совершил 350 боевых вылетов на «И-16», «Як-1», «ЛаГГ-3», «ЛА</a:t>
            </a:r>
            <a:r>
              <a:rPr lang="en-US" dirty="0" smtClean="0"/>
              <a:t>-</a:t>
            </a:r>
            <a:r>
              <a:rPr lang="ru-RU" dirty="0" smtClean="0"/>
              <a:t>5</a:t>
            </a:r>
            <a:r>
              <a:rPr lang="en-US" dirty="0" smtClean="0"/>
              <a:t>»</a:t>
            </a:r>
            <a:r>
              <a:rPr lang="ru-RU" dirty="0" smtClean="0"/>
              <a:t>, «МиГ-3». В воздушных боях сбил лично 15 вражеских самолетов, 1 аэростат и 8 неприятельских машин уничтожил в группе с товарищами.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07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24/33/77/243377d4f4e5fc22c6fbe784f6e8d6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37480" y="477518"/>
            <a:ext cx="8897203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Пономаренко </a:t>
            </a:r>
            <a:r>
              <a:rPr lang="ru-RU" sz="4000" b="1" dirty="0"/>
              <a:t>Леонид </a:t>
            </a:r>
            <a:r>
              <a:rPr lang="ru-RU" sz="4000" b="1" dirty="0" smtClean="0"/>
              <a:t>Николаевич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457" y="1"/>
            <a:ext cx="2174543" cy="3299948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Участвовал в прорыве трех мощных оборонительных линий врага на Карельском перешейке. За 11 дней его рота с боями прошла 140 км.</a:t>
            </a:r>
          </a:p>
          <a:p>
            <a:r>
              <a:rPr lang="ru-RU" dirty="0" smtClean="0"/>
              <a:t>10 июня 1944 года 1-я штурмовая рота лейтенанта Л. Н. Пономаренко стремительно форсировала реку Сестра и практически без потерь захватила первую линию финских траншей в полосе обороны 4-го армейского корпуса. Затем рота Пономаренко очистила от противника вторую линию траншей и блокировала ДЗОТ, обеспечив продвижение своего полка. Развивая наступление вдоль Приморского шоссе, к вечеру того же дня лейтенант Пономаренко со своими бойцами умелым манёвром занял посёлок </a:t>
            </a:r>
            <a:r>
              <a:rPr lang="ru-RU" dirty="0" err="1" smtClean="0"/>
              <a:t>Келломяки</a:t>
            </a:r>
            <a:r>
              <a:rPr lang="ru-RU" dirty="0" smtClean="0"/>
              <a:t>, не дав противнику организовать оборону.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18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1002</Words>
  <Application>Microsoft Office PowerPoint</Application>
  <PresentationFormat>Широкоэкранный</PresentationFormat>
  <Paragraphs>113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Экспонат «900 дней братства». Мемориальная скульптура выполнена сибирским скульптором Павлом Марковым </vt:lpstr>
      <vt:lpstr>«Ленинград- Новосибирск: 900 дней братства»</vt:lpstr>
      <vt:lpstr>Презентация PowerPoint</vt:lpstr>
      <vt:lpstr>Презентация PowerPoint</vt:lpstr>
      <vt:lpstr> Сибиряки – участники обороны Ленинграда  </vt:lpstr>
      <vt:lpstr>Беневоленский Алексей  Павлович</vt:lpstr>
      <vt:lpstr>Волков Иван Архипович</vt:lpstr>
      <vt:lpstr>Булаев Александр Дмитриевич</vt:lpstr>
      <vt:lpstr>Пономаренко Леонид Николаевич</vt:lpstr>
      <vt:lpstr>Презентация PowerPoint</vt:lpstr>
      <vt:lpstr>Предприятия Новосибирска</vt:lpstr>
      <vt:lpstr>Предприятия Новосибирска</vt:lpstr>
      <vt:lpstr>Предприятия эвакуированные из Ленинграда</vt:lpstr>
      <vt:lpstr>Культура</vt:lpstr>
      <vt:lpstr>Презентация PowerPoint</vt:lpstr>
      <vt:lpstr>Презентация PowerPoint</vt:lpstr>
      <vt:lpstr>Гимн блокадников—сибиряков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Экспонат «900 дней братства». Мемориальная скульптура выполнена сибирским скульптором Павлом Марковым </dc:title>
  <dc:creator>Лилия Грищенко</dc:creator>
  <cp:lastModifiedBy>Лилия Грищенко</cp:lastModifiedBy>
  <cp:revision>23</cp:revision>
  <dcterms:created xsi:type="dcterms:W3CDTF">2023-11-16T05:18:32Z</dcterms:created>
  <dcterms:modified xsi:type="dcterms:W3CDTF">2023-11-16T11:34:50Z</dcterms:modified>
</cp:coreProperties>
</file>