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DEF"/>
    <a:srgbClr val="185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1932" y="2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7CDF2-0E4D-4128-98E0-EFC6D44E1C08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D25D7-FCA2-425A-96DB-34FE3BB32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6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25D7-FCA2-425A-96DB-34FE3BB323D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8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01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0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4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2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6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91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7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5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8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7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9195-8348-488E-BFC2-AE715FAB354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DC18-493E-4689-A6ED-D92F96B8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1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7261" y="560512"/>
            <a:ext cx="2980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8507E"/>
                </a:solidFill>
              </a:rPr>
              <a:t>Имя Фамилия</a:t>
            </a:r>
            <a:endParaRPr lang="ru-RU" sz="2000" b="1" dirty="0">
              <a:solidFill>
                <a:srgbClr val="18507E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-8221" y="-1"/>
            <a:ext cx="6866221" cy="9906001"/>
            <a:chOff x="-8221" y="-1"/>
            <a:chExt cx="6866221" cy="9906001"/>
          </a:xfrm>
        </p:grpSpPr>
        <p:pic>
          <p:nvPicPr>
            <p:cNvPr id="1026" name="Picture 2" descr="C:\Users\я\Downloads\ИГРЫ ДЛЯ УРОКОВ\ВК шаблоны\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221" y="-1"/>
              <a:ext cx="6866221" cy="990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Скругленный прямоугольник 1"/>
            <p:cNvSpPr/>
            <p:nvPr/>
          </p:nvSpPr>
          <p:spPr>
            <a:xfrm>
              <a:off x="1988840" y="272480"/>
              <a:ext cx="1800200" cy="216024"/>
            </a:xfrm>
            <a:prstGeom prst="roundRect">
              <a:avLst/>
            </a:prstGeom>
            <a:solidFill>
              <a:srgbClr val="ECEDEF"/>
            </a:solidFill>
            <a:ln>
              <a:solidFill>
                <a:srgbClr val="ECED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2" descr="https://webpulse.imgsmail.ru/imgpreview?mb=webpulse&amp;key=pulse_cabinet-image-2bbb304a-3825-4ffd-ab3c-d84896d9db7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447" y="733110"/>
            <a:ext cx="2074884" cy="241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85183" y="1336469"/>
            <a:ext cx="1772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26 февраля 1845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080783" y="1505746"/>
            <a:ext cx="1772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Санкт-Петербург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436035" y="1718157"/>
            <a:ext cx="1364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женат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5365" y="5442306"/>
            <a:ext cx="2629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император всероссийский, царь Польский и великий князь Финляндский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94539" y="3663078"/>
            <a:ext cx="1364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православие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803470" y="834672"/>
            <a:ext cx="2912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„Когда русский царь удит рыбу, Европа может подождать</a:t>
            </a:r>
            <a:r>
              <a:rPr lang="ru-RU" sz="1600" dirty="0" smtClean="0"/>
              <a:t>.“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367422" y="2116751"/>
            <a:ext cx="1199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Гатчина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842566" y="5024103"/>
            <a:ext cx="304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„У нас есть </a:t>
            </a:r>
            <a:r>
              <a:rPr lang="ru-RU" sz="1400" dirty="0" smtClean="0"/>
              <a:t>два</a:t>
            </a:r>
            <a:r>
              <a:rPr lang="ru-RU" sz="1400" dirty="0"/>
              <a:t> надёжных друга: русская армия и русский флот</a:t>
            </a:r>
            <a:r>
              <a:rPr lang="ru-RU" sz="1400" dirty="0" smtClean="0"/>
              <a:t>!“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59553" y="3152800"/>
            <a:ext cx="1593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протекционизм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128433" y="2598316"/>
            <a:ext cx="150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самодержавие</a:t>
            </a:r>
            <a:endParaRPr lang="ru-RU" sz="1600" dirty="0"/>
          </a:p>
        </p:txBody>
      </p:sp>
      <p:pic>
        <p:nvPicPr>
          <p:cNvPr id="1028" name="Picture 4" descr="https://avatars.mds.yandex.net/i?id=8cae2d188781f7dde865939f36dff48d04faf313-11254239-images-thumbs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447" y="4634019"/>
            <a:ext cx="657701" cy="8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0b36556a97597eaca20466aaf3b27a3cccae1c20-12614240-images-thumbs&amp;n=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668" y="4634019"/>
            <a:ext cx="648629" cy="84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937893" y="4393809"/>
            <a:ext cx="1629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контрреформы</a:t>
            </a:r>
            <a:endParaRPr lang="ru-RU" sz="1600" dirty="0"/>
          </a:p>
        </p:txBody>
      </p:sp>
      <p:pic>
        <p:nvPicPr>
          <p:cNvPr id="1032" name="Picture 8" descr="https://avatars.mds.yandex.net/i?id=1c8de1c750ab992a3af3f7e3d51853ffcf6a1129-10767321-images-thumbs&amp;n=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188" y="4638967"/>
            <a:ext cx="597484" cy="80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thumb/9/9e/Russo-French_alliance.jpg/220px-Russo-French_allianc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151" y="6974176"/>
            <a:ext cx="1571841" cy="282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469683" y="6985152"/>
            <a:ext cx="304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Выслушал </a:t>
            </a:r>
            <a:r>
              <a:rPr lang="ru-RU" sz="1400" dirty="0"/>
              <a:t>на кронштадтском рейде </a:t>
            </a:r>
            <a:r>
              <a:rPr lang="ru-RU" sz="1400" dirty="0" smtClean="0"/>
              <a:t>«</a:t>
            </a:r>
            <a:r>
              <a:rPr lang="ru-RU" sz="1400" dirty="0"/>
              <a:t>Марсельезу»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523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43</Words>
  <Application>Microsoft Office PowerPoint</Application>
  <PresentationFormat>Лист A4 (210x297 мм)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Лилия Грищенко</cp:lastModifiedBy>
  <cp:revision>13</cp:revision>
  <dcterms:created xsi:type="dcterms:W3CDTF">2023-01-20T02:04:14Z</dcterms:created>
  <dcterms:modified xsi:type="dcterms:W3CDTF">2024-03-07T08:35:39Z</dcterms:modified>
</cp:coreProperties>
</file>