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323" autoAdjust="0"/>
  </p:normalViewPr>
  <p:slideViewPr>
    <p:cSldViewPr>
      <p:cViewPr varScale="1">
        <p:scale>
          <a:sx n="38" d="100"/>
          <a:sy n="38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11.4.14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F9BFA9B-0B76-40DC-97FD-BA843FA14EFF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lstStyle/>
          <a:p>
            <a:pPr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pPr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400" b="1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400" b="1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400" b="1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2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8B8B8B"/>
                </a:solidFill>
                <a:latin typeface="Calibri"/>
              </a:rPr>
              <a:t>11.4.14</a:t>
            </a:r>
            <a:endParaRPr/>
          </a:p>
        </p:txBody>
      </p:sp>
      <p:sp>
        <p:nvSpPr>
          <p:cNvPr id="43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A63DAC7-318F-489C-8A7D-F4D2BC814120}" type="slidenum">
              <a:rPr lang="ru-RU" sz="240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11.4.14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2E0C42A-B3CF-4B3B-8846-950242D6C7C0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371600" y="5500800"/>
            <a:ext cx="6400440" cy="9284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mtClean="0">
                <a:solidFill>
                  <a:srgbClr val="FF0000"/>
                </a:solidFill>
                <a:latin typeface="Calibri"/>
              </a:rPr>
              <a:t>Дети логопедической </a:t>
            </a:r>
            <a:r>
              <a:rPr lang="ru-RU" sz="3200" dirty="0">
                <a:solidFill>
                  <a:srgbClr val="FF0000"/>
                </a:solidFill>
                <a:latin typeface="Calibri"/>
              </a:rPr>
              <a:t>группы «Исследователи»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357120" y="642960"/>
            <a:ext cx="6786360" cy="5000400"/>
          </a:xfrm>
          <a:prstGeom prst="horizontalScroll">
            <a:avLst>
              <a:gd name="adj" fmla="val 125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>
                <a:solidFill>
                  <a:srgbClr val="FFFF00"/>
                </a:solidFill>
                <a:latin typeface="Calibri"/>
              </a:rPr>
              <a:t>Я мечтаю о профессии…</a:t>
            </a:r>
            <a:endParaRPr/>
          </a:p>
        </p:txBody>
      </p:sp>
      <p:pic>
        <p:nvPicPr>
          <p:cNvPr id="11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1785960"/>
            <a:ext cx="1938960" cy="3026880"/>
          </a:xfrm>
          <a:prstGeom prst="rect">
            <a:avLst/>
          </a:prstGeom>
        </p:spPr>
      </p:pic>
      <p:sp>
        <p:nvSpPr>
          <p:cNvPr id="117" name="CustomShape 3"/>
          <p:cNvSpPr/>
          <p:nvPr/>
        </p:nvSpPr>
        <p:spPr>
          <a:xfrm>
            <a:off x="7215120" y="285840"/>
            <a:ext cx="1714320" cy="1285560"/>
          </a:xfrm>
          <a:prstGeom prst="cloudCallout">
            <a:avLst>
              <a:gd name="adj1" fmla="val -20833"/>
              <a:gd name="adj2" fmla="val 62500"/>
            </a:avLst>
          </a:prstGeom>
          <a:gradFill>
            <a:gsLst>
              <a:gs pos="0">
                <a:srgbClr val="FFE5E5"/>
              </a:gs>
              <a:gs pos="5000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000000"/>
                </a:solidFill>
                <a:latin typeface="Calibri"/>
              </a:rPr>
              <a:t>???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Водитель – водит автомобили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457200" y="1214280"/>
            <a:ext cx="4039920" cy="64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Юра Киттель</a:t>
            </a:r>
            <a:endParaRPr/>
          </a:p>
        </p:txBody>
      </p:sp>
      <p:sp>
        <p:nvSpPr>
          <p:cNvPr id="161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62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63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857364"/>
            <a:ext cx="3357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Шуршат по дорогам</a:t>
            </a:r>
          </a:p>
          <a:p>
            <a:r>
              <a:rPr lang="ru-RU" sz="2000" dirty="0" smtClean="0"/>
              <a:t>Веселые шины,</a:t>
            </a:r>
          </a:p>
          <a:p>
            <a:r>
              <a:rPr lang="ru-RU" sz="2000" dirty="0" smtClean="0"/>
              <a:t>Спешат по дорогам</a:t>
            </a:r>
          </a:p>
          <a:p>
            <a:r>
              <a:rPr lang="ru-RU" sz="2000" dirty="0" smtClean="0"/>
              <a:t>Машины, машины…</a:t>
            </a:r>
          </a:p>
          <a:p>
            <a:endParaRPr lang="ru-RU" sz="2000" dirty="0" smtClean="0"/>
          </a:p>
          <a:p>
            <a:r>
              <a:rPr lang="ru-RU" sz="2000" dirty="0" smtClean="0"/>
              <a:t>А в кузове- важные,</a:t>
            </a:r>
          </a:p>
          <a:p>
            <a:r>
              <a:rPr lang="ru-RU" sz="2000" dirty="0" smtClean="0"/>
              <a:t>Срочные грузы:</a:t>
            </a:r>
          </a:p>
          <a:p>
            <a:r>
              <a:rPr lang="ru-RU" sz="2000" dirty="0" smtClean="0"/>
              <a:t>Цемент и железо,</a:t>
            </a:r>
          </a:p>
          <a:p>
            <a:r>
              <a:rPr lang="ru-RU" sz="2000" dirty="0" smtClean="0"/>
              <a:t>Изюм и арбузы.</a:t>
            </a:r>
          </a:p>
          <a:p>
            <a:endParaRPr lang="ru-RU" sz="2000" dirty="0" smtClean="0"/>
          </a:p>
          <a:p>
            <a:r>
              <a:rPr lang="ru-RU" sz="2000" dirty="0" smtClean="0"/>
              <a:t>Работа водителя</a:t>
            </a:r>
          </a:p>
          <a:p>
            <a:r>
              <a:rPr lang="ru-RU" sz="2000" dirty="0" smtClean="0"/>
              <a:t>Трудна и сложна,</a:t>
            </a:r>
          </a:p>
          <a:p>
            <a:r>
              <a:rPr lang="ru-RU" sz="2000" dirty="0" smtClean="0"/>
              <a:t>Но как она людям</a:t>
            </a:r>
          </a:p>
          <a:p>
            <a:r>
              <a:rPr lang="ru-RU" sz="2000" dirty="0" smtClean="0"/>
              <a:t>Повсюду нужна!.</a:t>
            </a:r>
            <a:endParaRPr lang="ru-RU" sz="2000" dirty="0"/>
          </a:p>
        </p:txBody>
      </p:sp>
      <p:pic>
        <p:nvPicPr>
          <p:cNvPr id="4098" name="Picture 2" descr="C:\Users\Пользователь\Desktop\группа по годам\группа 2013-14\исследователи\ИГРЫ\IMG_4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78634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929190" y="0"/>
            <a:ext cx="3857652" cy="635795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 dirty="0">
                <a:solidFill>
                  <a:srgbClr val="000000"/>
                </a:solidFill>
                <a:latin typeface="Calibri"/>
              </a:rPr>
              <a:t>Пал</a:t>
            </a:r>
            <a:r>
              <a:rPr lang="ru-RU" sz="4000" dirty="0">
                <a:solidFill>
                  <a:srgbClr val="000000"/>
                </a:solidFill>
                <a:latin typeface="Calibri"/>
              </a:rPr>
              <a:t>еонтолог – это </a:t>
            </a:r>
            <a:r>
              <a:rPr lang="ru-RU" sz="4000" dirty="0" smtClean="0">
                <a:solidFill>
                  <a:srgbClr val="000000"/>
                </a:solidFill>
                <a:latin typeface="Calibri"/>
              </a:rPr>
              <a:t>учёный, который изучает ископаемые древних организмов: животных, растений, бактерий,</a:t>
            </a:r>
          </a:p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Calibri"/>
              </a:rPr>
              <a:t>грибов. </a:t>
            </a:r>
            <a:endParaRPr sz="4000"/>
          </a:p>
        </p:txBody>
      </p:sp>
      <p:sp>
        <p:nvSpPr>
          <p:cNvPr id="165" name="TextShape 2"/>
          <p:cNvSpPr txBox="1"/>
          <p:nvPr/>
        </p:nvSpPr>
        <p:spPr>
          <a:xfrm>
            <a:off x="457200" y="1357200"/>
            <a:ext cx="4039920" cy="4996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Кирилл Чепкин</a:t>
            </a:r>
            <a:endParaRPr/>
          </a:p>
        </p:txBody>
      </p:sp>
      <p:sp>
        <p:nvSpPr>
          <p:cNvPr id="166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67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68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3074" name="Picture 2" descr="C:\Users\Пользователь\Desktop\группа по годам\группа 2013-14\Новая папка (2)\DSC0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14340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457200" y="1285920"/>
            <a:ext cx="4039920" cy="64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Ульяна  Рачкова</a:t>
            </a:r>
            <a:endParaRPr/>
          </a:p>
        </p:txBody>
      </p:sp>
      <p:sp>
        <p:nvSpPr>
          <p:cNvPr id="171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2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3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214554"/>
            <a:ext cx="35719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Продавец – молодец!</a:t>
            </a:r>
          </a:p>
          <a:p>
            <a:r>
              <a:rPr lang="ru-RU" sz="2000" dirty="0" smtClean="0"/>
              <a:t>Он товары продает-</a:t>
            </a:r>
          </a:p>
          <a:p>
            <a:r>
              <a:rPr lang="ru-RU" sz="2000" dirty="0" smtClean="0"/>
              <a:t>Молоко, сметану, мед.</a:t>
            </a:r>
          </a:p>
          <a:p>
            <a:r>
              <a:rPr lang="ru-RU" sz="2000" dirty="0" smtClean="0"/>
              <a:t>А другой- морковь, томаты,</a:t>
            </a:r>
          </a:p>
          <a:p>
            <a:r>
              <a:rPr lang="ru-RU" sz="2000" dirty="0" smtClean="0"/>
              <a:t>Выбор у него богатый!</a:t>
            </a:r>
          </a:p>
          <a:p>
            <a:r>
              <a:rPr lang="ru-RU" sz="2000" dirty="0" smtClean="0"/>
              <a:t>Третий продает сапожки,</a:t>
            </a:r>
          </a:p>
          <a:p>
            <a:r>
              <a:rPr lang="ru-RU" sz="2000" dirty="0" smtClean="0"/>
              <a:t>Туфельки и босоножки.</a:t>
            </a:r>
          </a:p>
          <a:p>
            <a:r>
              <a:rPr lang="ru-RU" sz="2000" dirty="0" smtClean="0"/>
              <a:t>Продавцы товары знают,</a:t>
            </a:r>
          </a:p>
          <a:p>
            <a:r>
              <a:rPr lang="ru-RU" sz="2000" dirty="0" smtClean="0"/>
              <a:t>Даром время не теряют.</a:t>
            </a:r>
          </a:p>
          <a:p>
            <a:r>
              <a:rPr lang="ru-RU" sz="2000" dirty="0" smtClean="0"/>
              <a:t>Все, что просим, продадут.</a:t>
            </a:r>
          </a:p>
          <a:p>
            <a:r>
              <a:rPr lang="ru-RU" sz="2000" dirty="0" smtClean="0"/>
              <a:t>Это их привычный труд!</a:t>
            </a:r>
          </a:p>
          <a:p>
            <a:endParaRPr lang="ru-RU" dirty="0"/>
          </a:p>
        </p:txBody>
      </p:sp>
      <p:pic>
        <p:nvPicPr>
          <p:cNvPr id="5122" name="Picture 2" descr="C:\Users\Пользователь\Desktop\группа по годам\группа 2013-14\фото\IMG_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452443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457200" y="1285920"/>
            <a:ext cx="4039920" cy="64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Денис Дрогунов</a:t>
            </a:r>
            <a:endParaRPr/>
          </a:p>
        </p:txBody>
      </p:sp>
      <p:sp>
        <p:nvSpPr>
          <p:cNvPr id="176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7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8" name="TextShape 5"/>
          <p:cNvSpPr txBox="1"/>
          <p:nvPr/>
        </p:nvSpPr>
        <p:spPr>
          <a:xfrm>
            <a:off x="4357686" y="1714488"/>
            <a:ext cx="4328754" cy="441127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071679"/>
            <a:ext cx="38576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Строитель нам построит дом,</a:t>
            </a:r>
          </a:p>
          <a:p>
            <a:r>
              <a:rPr lang="ru-RU" sz="2000" dirty="0" smtClean="0"/>
              <a:t>И мы в нем дружно заживем.</a:t>
            </a:r>
          </a:p>
          <a:p>
            <a:r>
              <a:rPr lang="ru-RU" sz="2000" dirty="0" smtClean="0"/>
              <a:t>Костюм нарядный, выходной</a:t>
            </a:r>
          </a:p>
          <a:p>
            <a:r>
              <a:rPr lang="ru-RU" sz="2000" dirty="0" smtClean="0"/>
              <a:t>Искусно  нам сошьет портной.</a:t>
            </a:r>
          </a:p>
          <a:p>
            <a:r>
              <a:rPr lang="ru-RU" sz="2000" dirty="0" smtClean="0"/>
              <a:t>Даст книги нам библиотекарь,</a:t>
            </a:r>
          </a:p>
          <a:p>
            <a:r>
              <a:rPr lang="ru-RU" sz="2000" dirty="0" smtClean="0"/>
              <a:t>Хлеб испечет в пекарне пекарь.</a:t>
            </a:r>
          </a:p>
          <a:p>
            <a:r>
              <a:rPr lang="ru-RU" sz="2000" dirty="0" smtClean="0"/>
              <a:t>Учитель выучит всему-</a:t>
            </a:r>
          </a:p>
          <a:p>
            <a:r>
              <a:rPr lang="ru-RU" sz="2000" dirty="0" smtClean="0"/>
              <a:t>Научит грамоте, письму.</a:t>
            </a:r>
          </a:p>
          <a:p>
            <a:r>
              <a:rPr lang="ru-RU" sz="2000" dirty="0" smtClean="0"/>
              <a:t>Письмо доставит почтальон,</a:t>
            </a:r>
          </a:p>
          <a:p>
            <a:r>
              <a:rPr lang="ru-RU" sz="2000" dirty="0" smtClean="0"/>
              <a:t>А повар сварит нам бульон.</a:t>
            </a:r>
          </a:p>
          <a:p>
            <a:r>
              <a:rPr lang="ru-RU" sz="2000" dirty="0" smtClean="0"/>
              <a:t>Я думаю, мы подрастем</a:t>
            </a:r>
          </a:p>
          <a:p>
            <a:r>
              <a:rPr lang="ru-RU" sz="2000" dirty="0" smtClean="0"/>
              <a:t>И  дело по душе найдем!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000108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Твое призвание</a:t>
            </a:r>
            <a:endParaRPr lang="ru-RU" sz="2800" b="1" dirty="0"/>
          </a:p>
        </p:txBody>
      </p:sp>
      <p:pic>
        <p:nvPicPr>
          <p:cNvPr id="6146" name="Picture 2" descr="C:\Users\Пользователь\Desktop\группа по годам\гупппа 2014- 2015\Новая папка (6)\DSC0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14340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0"/>
            <a:ext cx="8229240" cy="1213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Полицейский-постовой – день и ночь на посту, охраняет ваш покой.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357200"/>
            <a:ext cx="4039920" cy="571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Саша Клиновицкий</a:t>
            </a:r>
            <a:endParaRPr/>
          </a:p>
        </p:txBody>
      </p:sp>
      <p:pic>
        <p:nvPicPr>
          <p:cNvPr id="18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2000160"/>
            <a:ext cx="3571560" cy="4500360"/>
          </a:xfrm>
          <a:prstGeom prst="rect">
            <a:avLst/>
          </a:prstGeom>
          <a:ln w="9360">
            <a:solidFill>
              <a:srgbClr val="BE4B48"/>
            </a:solidFill>
            <a:round/>
          </a:ln>
        </p:spPr>
      </p:pic>
      <p:sp>
        <p:nvSpPr>
          <p:cNvPr id="182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83" name="TextShape 4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71480"/>
            <a:ext cx="35719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Известно, что волшебника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Встретить нам не просто.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А я с ним познакомился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На нашем перекрестке.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Он полосатой палочкой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Взмахивает ловко.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И тормозят водители,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Все знают- остановка!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А вот машина красная,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И лестница над нею-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Торопится к пожару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Проехать поскорее.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Волшебник вновь поможет-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Дорогу ей откроет,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Чтоб дом спасти успели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Пожарники – герои.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Так кто же он?- ответьте.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Здесь вовсе нет секрета,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Ведь знают даже дети: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Регулировщик это!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285920" y="928800"/>
            <a:ext cx="7214760" cy="1737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5400" b="1">
                <a:solidFill>
                  <a:srgbClr val="000000"/>
                </a:solidFill>
                <a:latin typeface="Calibri"/>
              </a:rPr>
              <a:t>Спасибо за внимание </a:t>
            </a:r>
            <a:endParaRPr/>
          </a:p>
        </p:txBody>
      </p:sp>
      <p:pic>
        <p:nvPicPr>
          <p:cNvPr id="18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00280" y="3071880"/>
            <a:ext cx="2320560" cy="2999880"/>
          </a:xfrm>
          <a:prstGeom prst="rect">
            <a:avLst/>
          </a:prstGeom>
        </p:spPr>
      </p:pic>
      <p:pic>
        <p:nvPicPr>
          <p:cNvPr id="18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14240" y="3071880"/>
            <a:ext cx="2731680" cy="3524040"/>
          </a:xfrm>
          <a:prstGeom prst="rect">
            <a:avLst/>
          </a:prstGeom>
        </p:spPr>
      </p:pic>
      <p:pic>
        <p:nvPicPr>
          <p:cNvPr id="187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680" y="3143160"/>
            <a:ext cx="1988640" cy="3278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Calibri"/>
              </a:rPr>
              <a:t>Повар – вкусная профессия 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57200" y="1214280"/>
            <a:ext cx="4039920" cy="571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Дима Гелишев</a:t>
            </a:r>
            <a:endParaRPr/>
          </a:p>
        </p:txBody>
      </p:sp>
      <p:pic>
        <p:nvPicPr>
          <p:cNvPr id="12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6" y="4050008"/>
            <a:ext cx="1775784" cy="2807992"/>
          </a:xfrm>
          <a:prstGeom prst="rect">
            <a:avLst/>
          </a:prstGeom>
        </p:spPr>
      </p:pic>
      <p:sp>
        <p:nvSpPr>
          <p:cNvPr id="121" name="TextShape 3"/>
          <p:cNvSpPr txBox="1"/>
          <p:nvPr/>
        </p:nvSpPr>
        <p:spPr>
          <a:xfrm>
            <a:off x="4645080" y="1535040"/>
            <a:ext cx="4041360" cy="2179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rgbClr val="8B8B8B"/>
                </a:solidFill>
                <a:latin typeface="Calibri"/>
              </a:rPr>
              <a:t>Скажите, кто так вкусно 
Готовит щи капустные, 
Пахучие котлеты, 
Салаты, винегреты, 
Все завтраки, обеды?</a:t>
            </a:r>
            <a:endParaRPr/>
          </a:p>
        </p:txBody>
      </p:sp>
      <p:pic>
        <p:nvPicPr>
          <p:cNvPr id="12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454" y="428604"/>
            <a:ext cx="1857388" cy="1357322"/>
          </a:xfrm>
          <a:prstGeom prst="rect">
            <a:avLst/>
          </a:prstGeom>
        </p:spPr>
      </p:pic>
      <p:sp>
        <p:nvSpPr>
          <p:cNvPr id="7" name="TextShape 3"/>
          <p:cNvSpPr txBox="1"/>
          <p:nvPr/>
        </p:nvSpPr>
        <p:spPr>
          <a:xfrm>
            <a:off x="4643438" y="1571612"/>
            <a:ext cx="4041360" cy="2179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rgbClr val="8B8B8B"/>
                </a:solidFill>
                <a:latin typeface="Calibri"/>
              </a:rPr>
              <a:t>Скажите, кто так вкусно 
Готовит щи капустные, 
Пахучие котлеты, 
Салаты, винегреты, 
Все завтраки, обеды?</a:t>
            </a:r>
            <a:endParaRPr/>
          </a:p>
        </p:txBody>
      </p:sp>
      <p:pic>
        <p:nvPicPr>
          <p:cNvPr id="1026" name="Picture 2" descr="C:\Users\Пользователь\Desktop\группа по годам\группа 2013-14\исследователи\ИГРЫ\IMG_4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14530"/>
            <a:ext cx="3786214" cy="392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0"/>
            <a:ext cx="8229240" cy="1213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Ветеринар – друг животных 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214280"/>
            <a:ext cx="4039920" cy="571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Алёна Белова</a:t>
            </a:r>
            <a:endParaRPr/>
          </a:p>
        </p:txBody>
      </p:sp>
      <p:pic>
        <p:nvPicPr>
          <p:cNvPr id="1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1785960"/>
            <a:ext cx="3500280" cy="4714560"/>
          </a:xfrm>
          <a:prstGeom prst="rect">
            <a:avLst/>
          </a:prstGeom>
        </p:spPr>
      </p:pic>
      <p:sp>
        <p:nvSpPr>
          <p:cNvPr id="126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7" name="TextShape 4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857364"/>
            <a:ext cx="35004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 подумала вот о чем:</a:t>
            </a:r>
          </a:p>
          <a:p>
            <a:r>
              <a:rPr lang="ru-RU" sz="2000" dirty="0" smtClean="0"/>
              <a:t>Хорошо бы стать врачом,</a:t>
            </a:r>
          </a:p>
          <a:p>
            <a:r>
              <a:rPr lang="ru-RU" sz="2000" dirty="0" smtClean="0"/>
              <a:t>Но не детским, а кошачьим!</a:t>
            </a:r>
          </a:p>
          <a:p>
            <a:r>
              <a:rPr lang="ru-RU" sz="2000" dirty="0" smtClean="0"/>
              <a:t>Детям больно- мы заплачем,</a:t>
            </a:r>
          </a:p>
          <a:p>
            <a:r>
              <a:rPr lang="ru-RU" sz="2000" dirty="0" smtClean="0"/>
              <a:t>Разревемся сгоряча,</a:t>
            </a:r>
          </a:p>
          <a:p>
            <a:r>
              <a:rPr lang="ru-RU" sz="2000" dirty="0" smtClean="0"/>
              <a:t>Мама вызовет врача.</a:t>
            </a:r>
          </a:p>
          <a:p>
            <a:r>
              <a:rPr lang="ru-RU" sz="2000" dirty="0" smtClean="0"/>
              <a:t>А бродячему коту</a:t>
            </a:r>
          </a:p>
          <a:p>
            <a:r>
              <a:rPr lang="ru-RU" sz="2000" dirty="0" smtClean="0"/>
              <a:t>Если вдруг невмоготу?</a:t>
            </a:r>
          </a:p>
          <a:p>
            <a:r>
              <a:rPr lang="ru-RU" sz="2000" dirty="0" smtClean="0"/>
              <a:t>Кто зовет к нему врачей?</a:t>
            </a:r>
          </a:p>
          <a:p>
            <a:r>
              <a:rPr lang="ru-RU" sz="2000" dirty="0" smtClean="0"/>
              <a:t>Он бродячий – он ничей!</a:t>
            </a:r>
          </a:p>
          <a:p>
            <a:r>
              <a:rPr lang="ru-RU" sz="2000" dirty="0" smtClean="0"/>
              <a:t>Я немного подрасту,</a:t>
            </a:r>
          </a:p>
          <a:p>
            <a:r>
              <a:rPr lang="ru-RU" sz="2000" dirty="0" smtClean="0"/>
              <a:t>Лапу вылечу коту!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0040" y="0"/>
            <a:ext cx="8229240" cy="939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70C0"/>
                </a:solidFill>
                <a:latin typeface="Calibri"/>
              </a:rPr>
              <a:t>Полицейский – защитник людей 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571320" y="1071720"/>
            <a:ext cx="4039920" cy="64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Андрей Пинигин</a:t>
            </a:r>
            <a:endParaRPr/>
          </a:p>
        </p:txBody>
      </p:sp>
      <p:pic>
        <p:nvPicPr>
          <p:cNvPr id="13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1714320"/>
            <a:ext cx="3529440" cy="4714560"/>
          </a:xfrm>
          <a:prstGeom prst="rect">
            <a:avLst/>
          </a:prstGeom>
        </p:spPr>
      </p:pic>
      <p:sp>
        <p:nvSpPr>
          <p:cNvPr id="131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32" name="TextShape 4"/>
          <p:cNvSpPr txBox="1"/>
          <p:nvPr/>
        </p:nvSpPr>
        <p:spPr>
          <a:xfrm>
            <a:off x="4429080" y="2174760"/>
            <a:ext cx="4257360" cy="3951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i="1">
                <a:solidFill>
                  <a:srgbClr val="8B8B8B"/>
                </a:solidFill>
                <a:latin typeface="Calibri"/>
              </a:rPr>
              <a:t>Кто, скажите мне, такой 
Охраняет наш покой, 
За порядком он следит, 
Хулиганить не велит?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Хочу служить в спецназе 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457200" y="1143000"/>
            <a:ext cx="4039920" cy="4996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Коля Пресников</a:t>
            </a:r>
            <a:endParaRPr/>
          </a:p>
        </p:txBody>
      </p:sp>
      <p:pic>
        <p:nvPicPr>
          <p:cNvPr id="13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40"/>
            <a:ext cx="3429024" cy="4857480"/>
          </a:xfrm>
          <a:prstGeom prst="rect">
            <a:avLst/>
          </a:prstGeom>
        </p:spPr>
      </p:pic>
      <p:sp>
        <p:nvSpPr>
          <p:cNvPr id="136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37" name="TextShape 4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571613"/>
            <a:ext cx="50006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Наша служба не сахар, не мед.</a:t>
            </a:r>
          </a:p>
          <a:p>
            <a:r>
              <a:rPr lang="ru-RU" sz="2000" dirty="0" smtClean="0"/>
              <a:t>Слабый духом сюда не придет ОМОНЕ в почете. </a:t>
            </a:r>
          </a:p>
          <a:p>
            <a:endParaRPr lang="ru-RU" sz="2000" dirty="0" smtClean="0"/>
          </a:p>
          <a:p>
            <a:r>
              <a:rPr lang="ru-RU" sz="2000" dirty="0" smtClean="0"/>
              <a:t>Ночью и днем, в стужу и зной,</a:t>
            </a:r>
          </a:p>
          <a:p>
            <a:r>
              <a:rPr lang="ru-RU" sz="2000" dirty="0" smtClean="0"/>
              <a:t>На страже всегда охраняем покой.</a:t>
            </a:r>
          </a:p>
          <a:p>
            <a:r>
              <a:rPr lang="ru-RU" sz="2000" dirty="0" smtClean="0"/>
              <a:t>Ежедневно у нас тренировки,</a:t>
            </a:r>
          </a:p>
          <a:p>
            <a:r>
              <a:rPr lang="ru-RU" sz="2000" dirty="0" smtClean="0"/>
              <a:t>Чтобы мы не теряли сноровки.</a:t>
            </a:r>
          </a:p>
          <a:p>
            <a:endParaRPr lang="ru-RU" sz="2000" dirty="0" smtClean="0"/>
          </a:p>
          <a:p>
            <a:r>
              <a:rPr lang="ru-RU" sz="2000" dirty="0" smtClean="0"/>
              <a:t>Если помощь кому то нужна,</a:t>
            </a:r>
          </a:p>
          <a:p>
            <a:r>
              <a:rPr lang="ru-RU" sz="2000" dirty="0" smtClean="0"/>
              <a:t>Наш ОМОН, он поможет всегда.</a:t>
            </a:r>
          </a:p>
          <a:p>
            <a:r>
              <a:rPr lang="ru-RU" sz="2000" dirty="0" smtClean="0"/>
              <a:t>Чтоб спокойно жил город родной.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</a:t>
            </a:r>
            <a:r>
              <a:rPr lang="ru-RU" sz="2000" dirty="0" err="1" smtClean="0"/>
              <a:t>Н.Белянин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Космонавт – профессия отважных 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57200" y="1143000"/>
            <a:ext cx="4039920" cy="64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Влад Кунов</a:t>
            </a:r>
            <a:endParaRPr/>
          </a:p>
        </p:txBody>
      </p:sp>
      <p:pic>
        <p:nvPicPr>
          <p:cNvPr id="14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840" y="1785960"/>
            <a:ext cx="3673080" cy="4857480"/>
          </a:xfrm>
          <a:prstGeom prst="rect">
            <a:avLst/>
          </a:prstGeom>
        </p:spPr>
      </p:pic>
      <p:sp>
        <p:nvSpPr>
          <p:cNvPr id="141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2" name="TextShape 4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071546"/>
            <a:ext cx="47863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Стать космонавтом я хочу!</a:t>
            </a:r>
          </a:p>
          <a:p>
            <a:r>
              <a:rPr lang="ru-RU" sz="2000" dirty="0" smtClean="0"/>
              <a:t>Гагарин мне пример,</a:t>
            </a:r>
          </a:p>
          <a:p>
            <a:r>
              <a:rPr lang="ru-RU" sz="2000" dirty="0" smtClean="0"/>
              <a:t>Он первый в космос полетел</a:t>
            </a:r>
          </a:p>
          <a:p>
            <a:r>
              <a:rPr lang="ru-RU" sz="2000" dirty="0" smtClean="0"/>
              <a:t>Тогда в СССР.</a:t>
            </a:r>
          </a:p>
          <a:p>
            <a:r>
              <a:rPr lang="ru-RU" sz="2000" dirty="0" smtClean="0"/>
              <a:t>С волненьем слушал целый мир-</a:t>
            </a:r>
          </a:p>
          <a:p>
            <a:r>
              <a:rPr lang="ru-RU" sz="2000" dirty="0" smtClean="0"/>
              <a:t>Ни чудо ли для всех?!</a:t>
            </a:r>
          </a:p>
          <a:p>
            <a:r>
              <a:rPr lang="ru-RU" sz="2000" dirty="0" smtClean="0"/>
              <a:t>Впервые в космос полетел</a:t>
            </a:r>
          </a:p>
          <a:p>
            <a:r>
              <a:rPr lang="ru-RU" sz="2000" dirty="0" smtClean="0"/>
              <a:t>Советский человек!</a:t>
            </a:r>
          </a:p>
          <a:p>
            <a:r>
              <a:rPr lang="ru-RU" sz="2000" dirty="0" smtClean="0"/>
              <a:t>С тех пор прошло немало лет.</a:t>
            </a:r>
          </a:p>
          <a:p>
            <a:r>
              <a:rPr lang="ru-RU" sz="2000" dirty="0" smtClean="0"/>
              <a:t>Привыкли мы к тому,</a:t>
            </a:r>
          </a:p>
          <a:p>
            <a:r>
              <a:rPr lang="ru-RU" sz="2000" dirty="0" smtClean="0"/>
              <a:t>Что побывать случилось там</a:t>
            </a:r>
          </a:p>
          <a:p>
            <a:r>
              <a:rPr lang="ru-RU" sz="2000" dirty="0" smtClean="0"/>
              <a:t>Уже ни одному.</a:t>
            </a:r>
          </a:p>
          <a:p>
            <a:r>
              <a:rPr lang="ru-RU" sz="2000" dirty="0" smtClean="0"/>
              <a:t>День космонавтики у нас.</a:t>
            </a:r>
          </a:p>
          <a:p>
            <a:r>
              <a:rPr lang="ru-RU" sz="2000" dirty="0" smtClean="0"/>
              <a:t>Я тоже так хочу-</a:t>
            </a:r>
          </a:p>
          <a:p>
            <a:r>
              <a:rPr lang="ru-RU" sz="2000" dirty="0" smtClean="0"/>
              <a:t>Мне надо только подрасти-</a:t>
            </a:r>
          </a:p>
          <a:p>
            <a:r>
              <a:rPr lang="ru-RU" sz="2000" dirty="0" smtClean="0"/>
              <a:t>И в космос полечу!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Т.Шапиро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Врач – лечит людей 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1285920"/>
            <a:ext cx="4039920" cy="571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Алина Султонова</a:t>
            </a:r>
            <a:endParaRPr/>
          </a:p>
        </p:txBody>
      </p:sp>
      <p:pic>
        <p:nvPicPr>
          <p:cNvPr id="14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1857240"/>
            <a:ext cx="3561120" cy="4785840"/>
          </a:xfrm>
          <a:prstGeom prst="rect">
            <a:avLst/>
          </a:prstGeom>
        </p:spPr>
      </p:pic>
      <p:sp>
        <p:nvSpPr>
          <p:cNvPr id="146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7" name="TextShape 4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285992"/>
            <a:ext cx="4643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 врачом, наверно, буду,</a:t>
            </a:r>
          </a:p>
          <a:p>
            <a:r>
              <a:rPr lang="ru-RU" sz="2000" dirty="0" smtClean="0"/>
              <a:t>Стану я лечить людей!</a:t>
            </a:r>
          </a:p>
          <a:p>
            <a:r>
              <a:rPr lang="ru-RU" sz="2000" dirty="0" smtClean="0"/>
              <a:t>Буду ездить я повсюду</a:t>
            </a:r>
          </a:p>
          <a:p>
            <a:r>
              <a:rPr lang="ru-RU" sz="2000" dirty="0" smtClean="0"/>
              <a:t>И спасать больных детей!</a:t>
            </a:r>
          </a:p>
          <a:p>
            <a:r>
              <a:rPr lang="ru-RU" sz="2000" dirty="0" smtClean="0"/>
              <a:t>Если заболело ухо,</a:t>
            </a:r>
          </a:p>
          <a:p>
            <a:r>
              <a:rPr lang="ru-RU" sz="2000" dirty="0" smtClean="0"/>
              <a:t>Если в горле стало сухо,</a:t>
            </a:r>
          </a:p>
          <a:p>
            <a:r>
              <a:rPr lang="ru-RU" sz="2000" dirty="0" smtClean="0"/>
              <a:t>Не волнуйся и не плачь-</a:t>
            </a:r>
          </a:p>
          <a:p>
            <a:r>
              <a:rPr lang="ru-RU" sz="2000" dirty="0" smtClean="0"/>
              <a:t>Ведь тебе поможет врач!</a:t>
            </a:r>
          </a:p>
          <a:p>
            <a:r>
              <a:rPr lang="ru-RU" sz="2000" dirty="0" smtClean="0"/>
              <a:t>Он вылечит корь, и бронхит, и ангину,</a:t>
            </a:r>
          </a:p>
          <a:p>
            <a:r>
              <a:rPr lang="ru-RU" sz="2000" dirty="0" smtClean="0"/>
              <a:t>Пропишет пилюли и витамины.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0"/>
            <a:ext cx="8229240" cy="99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Строитель – строит дома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457200" y="1214280"/>
            <a:ext cx="4039920" cy="64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Данил Капчук</a:t>
            </a:r>
            <a:endParaRPr/>
          </a:p>
        </p:txBody>
      </p:sp>
      <p:pic>
        <p:nvPicPr>
          <p:cNvPr id="150" name="Содержимое 8"/>
          <p:cNvPicPr/>
          <p:nvPr/>
        </p:nvPicPr>
        <p:blipFill>
          <a:blip r:embed="rId2"/>
          <a:stretch>
            <a:fillRect/>
          </a:stretch>
        </p:blipFill>
        <p:spPr>
          <a:xfrm>
            <a:off x="7215206" y="357166"/>
            <a:ext cx="1485720" cy="1904760"/>
          </a:xfrm>
          <a:prstGeom prst="rect">
            <a:avLst/>
          </a:prstGeom>
        </p:spPr>
      </p:pic>
      <p:sp>
        <p:nvSpPr>
          <p:cNvPr id="151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52" name="TextShape 4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143116"/>
            <a:ext cx="3357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Мы –строители! </a:t>
            </a:r>
          </a:p>
          <a:p>
            <a:r>
              <a:rPr lang="ru-RU" sz="2000" dirty="0" smtClean="0"/>
              <a:t>Мы вдвоем с Алешей</a:t>
            </a:r>
          </a:p>
          <a:p>
            <a:r>
              <a:rPr lang="ru-RU" sz="2000" dirty="0" smtClean="0"/>
              <a:t>Построим дом хороший.</a:t>
            </a:r>
          </a:p>
          <a:p>
            <a:r>
              <a:rPr lang="ru-RU" sz="2000" dirty="0" smtClean="0"/>
              <a:t>Пусть у нас не кирпичи,</a:t>
            </a:r>
          </a:p>
          <a:p>
            <a:r>
              <a:rPr lang="ru-RU" sz="2000" dirty="0" smtClean="0"/>
              <a:t>Закаленные в печи,</a:t>
            </a:r>
          </a:p>
          <a:p>
            <a:r>
              <a:rPr lang="ru-RU" sz="2000" dirty="0" smtClean="0"/>
              <a:t>А много кубиков цветных-</a:t>
            </a:r>
          </a:p>
          <a:p>
            <a:r>
              <a:rPr lang="ru-RU" sz="2000" dirty="0" smtClean="0"/>
              <a:t>Дом построим мы из них!</a:t>
            </a:r>
          </a:p>
          <a:p>
            <a:r>
              <a:rPr lang="ru-RU" sz="2000" dirty="0" smtClean="0"/>
              <a:t>Кубик к кубику кладем,</a:t>
            </a:r>
          </a:p>
          <a:p>
            <a:r>
              <a:rPr lang="ru-RU" sz="2000" dirty="0" smtClean="0"/>
              <a:t>Быстро подрастает дом.</a:t>
            </a:r>
          </a:p>
          <a:p>
            <a:r>
              <a:rPr lang="ru-RU" sz="2000" dirty="0" smtClean="0"/>
              <a:t>С ярко- красной крышей</a:t>
            </a:r>
          </a:p>
          <a:p>
            <a:r>
              <a:rPr lang="ru-RU" sz="2000" dirty="0" smtClean="0"/>
              <a:t>Дом красивый вышел. </a:t>
            </a:r>
            <a:endParaRPr lang="ru-RU" sz="2000" dirty="0"/>
          </a:p>
        </p:txBody>
      </p:sp>
      <p:pic>
        <p:nvPicPr>
          <p:cNvPr id="2050" name="Picture 2" descr="C:\Users\Пользователь\Desktop\группа по годам\группа 2012-13\ВЫБОР ИСЛЕДОВАТЕЛИ 13\IMG_5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714908" cy="4405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000000"/>
                </a:solidFill>
                <a:latin typeface="Calibri"/>
              </a:rPr>
              <a:t>Пожарный – тушит пожары и спасает людей. Буду как мой </a:t>
            </a:r>
            <a:r>
              <a:rPr lang="ru-RU" sz="4400" dirty="0">
                <a:solidFill>
                  <a:srgbClr val="000000"/>
                </a:solidFill>
                <a:latin typeface="Calibri"/>
              </a:rPr>
              <a:t>папа!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57200" y="1000080"/>
            <a:ext cx="4039920" cy="928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1">
                <a:solidFill>
                  <a:srgbClr val="000000"/>
                </a:solidFill>
                <a:latin typeface="Calibri"/>
              </a:rPr>
              <a:t>Рома Юнусов</a:t>
            </a:r>
            <a:endParaRPr/>
          </a:p>
        </p:txBody>
      </p:sp>
      <p:pic>
        <p:nvPicPr>
          <p:cNvPr id="155" name="Содержимое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0960" y="928800"/>
            <a:ext cx="1369440" cy="1428480"/>
          </a:xfrm>
          <a:prstGeom prst="rect">
            <a:avLst/>
          </a:prstGeom>
        </p:spPr>
      </p:pic>
      <p:sp>
        <p:nvSpPr>
          <p:cNvPr id="156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57" name="TextShape 4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5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1928880"/>
            <a:ext cx="3500280" cy="47858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43372" y="1714489"/>
            <a:ext cx="39290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машине ярко- красной</a:t>
            </a:r>
          </a:p>
          <a:p>
            <a:r>
              <a:rPr lang="ru-RU" sz="2000" dirty="0" smtClean="0"/>
              <a:t>Мчимся мы вперед.</a:t>
            </a:r>
          </a:p>
          <a:p>
            <a:r>
              <a:rPr lang="ru-RU" sz="2000" dirty="0" smtClean="0"/>
              <a:t>Труд тяжелый и опасный</a:t>
            </a:r>
          </a:p>
          <a:p>
            <a:r>
              <a:rPr lang="ru-RU" sz="2000" dirty="0" smtClean="0"/>
              <a:t>Нас, пожарных, ждет.</a:t>
            </a:r>
          </a:p>
          <a:p>
            <a:endParaRPr lang="ru-RU" sz="2000" dirty="0" smtClean="0"/>
          </a:p>
          <a:p>
            <a:r>
              <a:rPr lang="ru-RU" sz="2000" dirty="0" smtClean="0"/>
              <a:t>Вой пронзительной сирены</a:t>
            </a:r>
          </a:p>
          <a:p>
            <a:r>
              <a:rPr lang="ru-RU" sz="2000" dirty="0" smtClean="0"/>
              <a:t>Может оглушить,</a:t>
            </a:r>
          </a:p>
          <a:p>
            <a:r>
              <a:rPr lang="ru-RU" sz="2000" dirty="0" smtClean="0"/>
              <a:t>Будем и водой, и пеной</a:t>
            </a:r>
          </a:p>
          <a:p>
            <a:r>
              <a:rPr lang="ru-RU" sz="2000" dirty="0" smtClean="0"/>
              <a:t>Мы пожар тушить.</a:t>
            </a:r>
          </a:p>
          <a:p>
            <a:endParaRPr lang="ru-RU" sz="2000" dirty="0" smtClean="0"/>
          </a:p>
          <a:p>
            <a:r>
              <a:rPr lang="ru-RU" sz="2000" dirty="0" smtClean="0"/>
              <a:t>И в беду попавшим людям</a:t>
            </a:r>
          </a:p>
          <a:p>
            <a:r>
              <a:rPr lang="ru-RU" sz="2000" dirty="0" smtClean="0"/>
              <a:t>Сможем мы помочь,</a:t>
            </a:r>
          </a:p>
          <a:p>
            <a:r>
              <a:rPr lang="ru-RU" sz="2000" dirty="0" smtClean="0"/>
              <a:t>Ведь с огнем бороться будем</a:t>
            </a:r>
          </a:p>
          <a:p>
            <a:r>
              <a:rPr lang="ru-RU" sz="2000" dirty="0" smtClean="0"/>
              <a:t>Смело день и ночь.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731</Words>
  <PresentationFormat>Экран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16</cp:revision>
  <dcterms:modified xsi:type="dcterms:W3CDTF">2015-04-02T13:09:38Z</dcterms:modified>
</cp:coreProperties>
</file>