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4" r:id="rId19"/>
    <p:sldId id="286" r:id="rId20"/>
    <p:sldId id="275" r:id="rId21"/>
    <p:sldId id="282" r:id="rId22"/>
    <p:sldId id="276" r:id="rId23"/>
    <p:sldId id="287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B5A1-C8F4-4BED-A946-E4637925B757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D8BF-B91C-467B-B9FF-B0108FF37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3;&#1072;&#1076;&#1077;&#1083;&#1077;&#1094;\Desktop\&#1057;&#1083;&#1086;&#1074;&#1086;%20&#1086;%20&#1089;&#1083;&#1086;&#1074;&#1072;&#1093;\1&#1063;&#1077;&#1083;&#1086;&#1074;&#1077;&#1095;&#1077;&#1082;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3;&#1072;&#1076;&#1077;&#1083;&#1077;&#1094;\Desktop\&#1057;&#1083;&#1086;&#1074;&#1086;%20&#1086;%20&#1089;&#1083;&#1086;&#1074;&#1072;&#1093;\2&#1063;&#1077;&#1083;&#1086;&#1074;&#1077;&#1095;&#1077;&#1082;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7584" y="2636912"/>
            <a:ext cx="6084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«Словом можно убить, словом можно спасти,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Словом можно полки за собой повести.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Словом можно продать, и предать, и купить,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 можно в разящий свинец перелить».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95736" y="4653136"/>
            <a:ext cx="63001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«Важнейший способ узнать человека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прислушаться к тому,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он говорит…»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Д.С. Лихачев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836712"/>
            <a:ext cx="74226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 О СЛОВАХ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388" y="1412776"/>
            <a:ext cx="9025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мат влияет на человека?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852936"/>
            <a:ext cx="2658591" cy="265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2473003" cy="23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 descr="http://orda2000.narod.ru/row/vita/inter/pic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2"/>
            <a:ext cx="2438573" cy="298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03648" y="3933056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4869160"/>
            <a:ext cx="20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Дурак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3212405" cy="269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2878832" cy="225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55576" y="3501008"/>
            <a:ext cx="34100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«Пастораль»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Бетховена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4437112"/>
            <a:ext cx="42455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надоел мне.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убью тебя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5436096" y="1988840"/>
            <a:ext cx="2549773" cy="3960440"/>
            <a:chOff x="5517508" y="500042"/>
            <a:chExt cx="2118058" cy="2932347"/>
          </a:xfrm>
        </p:grpSpPr>
        <p:pic>
          <p:nvPicPr>
            <p:cNvPr id="5" name="Рисунок 4" descr="http://orda2000.narod.ru/row/vita/inter/pic_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17508" y="500042"/>
              <a:ext cx="2118058" cy="224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5643570" y="2786058"/>
              <a:ext cx="18210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Вода </a:t>
              </a:r>
            </a:p>
            <a:p>
              <a:pPr algn="ctr"/>
              <a:r>
                <a:rPr lang="ru-RU"/>
                <a:t>после молитвы</a:t>
              </a:r>
            </a:p>
          </p:txBody>
        </p:sp>
      </p:grpSp>
      <p:grpSp>
        <p:nvGrpSpPr>
          <p:cNvPr id="7" name="Группа 16"/>
          <p:cNvGrpSpPr>
            <a:grpSpLocks/>
          </p:cNvGrpSpPr>
          <p:nvPr/>
        </p:nvGrpSpPr>
        <p:grpSpPr bwMode="auto">
          <a:xfrm>
            <a:off x="1259632" y="764704"/>
            <a:ext cx="2434010" cy="3888432"/>
            <a:chOff x="4929190" y="3143248"/>
            <a:chExt cx="1785950" cy="258073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190" y="3143248"/>
              <a:ext cx="1785950" cy="215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214942" y="5357348"/>
              <a:ext cx="1219209" cy="36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«Дьявол»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2323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Нужно ли бороться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сквернословием и как?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96952"/>
            <a:ext cx="2658591" cy="265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7704" y="764704"/>
            <a:ext cx="5400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Повышать уровень своей культуры.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Изучать русский язык и литературу.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Воспитывать примером в семье с малых лет.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Делать замечания друг другу.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Наказывать хамов презрением, не говорить плохих слов самому…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077072"/>
            <a:ext cx="2226543" cy="2226543"/>
          </a:xfrm>
          <a:prstGeom prst="rect">
            <a:avLst/>
          </a:prstGeom>
        </p:spPr>
      </p:pic>
      <p:pic>
        <p:nvPicPr>
          <p:cNvPr id="6" name="Picture 1" descr="F:\Сквернословие\3805d15f211356bd875f43e1211af7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65104"/>
            <a:ext cx="237626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548680"/>
            <a:ext cx="4752528" cy="5613224"/>
          </a:xfrm>
        </p:spPr>
      </p:pic>
      <p:pic>
        <p:nvPicPr>
          <p:cNvPr id="8" name="Рисунок 7" descr="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5365" y="980728"/>
            <a:ext cx="2073830" cy="1728192"/>
          </a:xfrm>
          <a:prstGeom prst="rect">
            <a:avLst/>
          </a:prstGeom>
        </p:spPr>
      </p:pic>
      <p:pic>
        <p:nvPicPr>
          <p:cNvPr id="9" name="Рисунок 8" descr="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797152"/>
            <a:ext cx="172819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6192341" cy="396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78572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Задумайтесь о словах,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оторые вы произносите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боч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36865">
            <a:off x="4290152" y="1624998"/>
            <a:ext cx="3193137" cy="2431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Человече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9825">
            <a:off x="4770916" y="620688"/>
            <a:ext cx="3508988" cy="30963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8183">
            <a:off x="4572000" y="4005064"/>
            <a:ext cx="3600351" cy="217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89040"/>
            <a:ext cx="2736850" cy="2447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" name="Picture 12" descr="45518093_37535402_2bcf6e18999f2e397b6a80095cbac8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3181">
            <a:off x="770040" y="1014921"/>
            <a:ext cx="3912637" cy="2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31608183404004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8587">
            <a:off x="1573654" y="716937"/>
            <a:ext cx="2736304" cy="27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77573628_Dobruyy_vech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0643">
            <a:off x="5076056" y="3717032"/>
            <a:ext cx="3241104" cy="24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469292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4487">
            <a:off x="5220072" y="692696"/>
            <a:ext cx="2159893" cy="269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526e88dd55d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4556">
            <a:off x="1475656" y="3717032"/>
            <a:ext cx="2664296" cy="24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7598485_61b8263c239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380125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7747098658929951_57917171_867e5e12b2b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4124">
            <a:off x="5113082" y="1137334"/>
            <a:ext cx="3228837" cy="352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305578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1255">
            <a:off x="1776391" y="3460921"/>
            <a:ext cx="3024336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Человече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2202" y="836712"/>
            <a:ext cx="62333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 О СЛОВАХ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1805" y="2348880"/>
            <a:ext cx="701506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сегодня задумался о…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 сегодня понравилось…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остался при своем мнении..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изменил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мнение о…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412776"/>
            <a:ext cx="78093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Бранные, нецензурные,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матерные слова 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неприличные непристойные,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оскорбительные  слова.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(Большой толковый словарь русского языка под ред. С. Ожегова)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48680"/>
            <a:ext cx="3052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63688" y="3068960"/>
            <a:ext cx="65378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Сквернословие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 слова «скверна».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Скверна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мерзость, гадость, пакость,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гнусное, противное, отвратительное, грязь…».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(Словарь В. Даля)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620688"/>
            <a:ext cx="6626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квернословие 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речь, наполненная неприличными выражениями,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непристойными словами, бранью.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этого явления много определений: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нецензурная брань, непечатные выражения,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матерщина, нецензурная лексика и др.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здревле матерщина в русском народе именуется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сквернословием, от слова `скверна`.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573016"/>
            <a:ext cx="1728192" cy="1728192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73016"/>
            <a:ext cx="1728192" cy="16360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5301208"/>
            <a:ext cx="6877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    +    СКВЕРНА   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8395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истории сквернословия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4177159" cy="36303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Картинка 59 из 3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4370387" cy="4297362"/>
          </a:xfrm>
          <a:prstGeom prst="rect">
            <a:avLst/>
          </a:prstGeom>
          <a:noFill/>
        </p:spPr>
      </p:pic>
      <p:pic>
        <p:nvPicPr>
          <p:cNvPr id="5" name="Рисунок 4" descr="73621910_skv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789040"/>
            <a:ext cx="2922560" cy="2321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24744"/>
            <a:ext cx="1662677" cy="21700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04864"/>
            <a:ext cx="2232248" cy="323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3974_60767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861048"/>
            <a:ext cx="2660822" cy="2022225"/>
          </a:xfrm>
          <a:prstGeom prst="rect">
            <a:avLst/>
          </a:prstGeom>
          <a:noFill/>
        </p:spPr>
      </p:pic>
      <p:pic>
        <p:nvPicPr>
          <p:cNvPr id="7" name="Picture 15" descr="1250502475_m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75656" y="764704"/>
            <a:ext cx="3552833" cy="266429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84784"/>
            <a:ext cx="8489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 ли сквернословие?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08920"/>
            <a:ext cx="2880320" cy="3108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27584" y="946176"/>
            <a:ext cx="760253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Культура речи деградирует.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 уничтожает достоинство человека, унижает его.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Сквернословие развращает души, особенно тех,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является невольным слушателем, в том числе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 уже не может обходиться без словесного мусора, без слов-связок.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Матерщина – вредная привычка. Бросить ругаться не легче, чем бросить курить.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Сквернословие опасно. За сквернословие можно схлопотать статью,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физические увечья, вражду, отвращение, отказ от общения.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933056"/>
            <a:ext cx="2376264" cy="228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328</Words>
  <Application>Microsoft Office PowerPoint</Application>
  <PresentationFormat>Экран (4:3)</PresentationFormat>
  <Paragraphs>71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39</cp:revision>
  <dcterms:created xsi:type="dcterms:W3CDTF">2014-05-26T11:52:12Z</dcterms:created>
  <dcterms:modified xsi:type="dcterms:W3CDTF">2014-05-28T13:21:01Z</dcterms:modified>
</cp:coreProperties>
</file>