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60" r:id="rId4"/>
    <p:sldId id="258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2" r:id="rId16"/>
    <p:sldId id="270" r:id="rId17"/>
    <p:sldId id="273" r:id="rId18"/>
    <p:sldId id="271" r:id="rId19"/>
    <p:sldId id="274" r:id="rId20"/>
    <p:sldId id="275" r:id="rId21"/>
    <p:sldId id="276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96" d="100"/>
          <a:sy n="96" d="100"/>
        </p:scale>
        <p:origin x="348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686497-C7F7-4235-8736-0BA8223CEEA5}" type="datetimeFigureOut">
              <a:rPr lang="ru-RU" smtClean="0"/>
              <a:t>19.01.2015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ECED7A-D6B3-4A22-B039-A6615831D8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3119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ECED7A-D6B3-4A22-B039-A6615831D803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4216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2A2BD-C72A-44F6-94F4-A2814D00D836}" type="datetimeFigureOut">
              <a:rPr lang="ru-RU" smtClean="0"/>
              <a:t>19.01.2015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8CAC7-7283-438B-8E25-C61191093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1822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2A2BD-C72A-44F6-94F4-A2814D00D836}" type="datetimeFigureOut">
              <a:rPr lang="ru-RU" smtClean="0"/>
              <a:t>19.01.2015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8CAC7-7283-438B-8E25-C61191093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7832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2A2BD-C72A-44F6-94F4-A2814D00D836}" type="datetimeFigureOut">
              <a:rPr lang="ru-RU" smtClean="0"/>
              <a:t>19.01.2015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8CAC7-7283-438B-8E25-C61191093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5386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2A2BD-C72A-44F6-94F4-A2814D00D836}" type="datetimeFigureOut">
              <a:rPr lang="ru-RU" smtClean="0"/>
              <a:t>19.01.2015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8CAC7-7283-438B-8E25-C61191093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6421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2A2BD-C72A-44F6-94F4-A2814D00D836}" type="datetimeFigureOut">
              <a:rPr lang="ru-RU" smtClean="0"/>
              <a:t>19.01.2015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8CAC7-7283-438B-8E25-C61191093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7716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2A2BD-C72A-44F6-94F4-A2814D00D836}" type="datetimeFigureOut">
              <a:rPr lang="ru-RU" smtClean="0"/>
              <a:t>19.01.2015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8CAC7-7283-438B-8E25-C61191093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56540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2A2BD-C72A-44F6-94F4-A2814D00D836}" type="datetimeFigureOut">
              <a:rPr lang="ru-RU" smtClean="0"/>
              <a:t>19.01.2015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8CAC7-7283-438B-8E25-C61191093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0002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2A2BD-C72A-44F6-94F4-A2814D00D836}" type="datetimeFigureOut">
              <a:rPr lang="ru-RU" smtClean="0"/>
              <a:t>19.01.2015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8CAC7-7283-438B-8E25-C61191093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5120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2A2BD-C72A-44F6-94F4-A2814D00D836}" type="datetimeFigureOut">
              <a:rPr lang="ru-RU" smtClean="0"/>
              <a:t>19.01.2015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8CAC7-7283-438B-8E25-C61191093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2360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2A2BD-C72A-44F6-94F4-A2814D00D836}" type="datetimeFigureOut">
              <a:rPr lang="ru-RU" smtClean="0"/>
              <a:t>19.01.2015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8CAC7-7283-438B-8E25-C61191093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1594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2A2BD-C72A-44F6-94F4-A2814D00D836}" type="datetimeFigureOut">
              <a:rPr lang="ru-RU" smtClean="0"/>
              <a:t>19.01.2015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8CAC7-7283-438B-8E25-C61191093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51872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E2A2BD-C72A-44F6-94F4-A2814D00D836}" type="datetimeFigureOut">
              <a:rPr lang="ru-RU" smtClean="0"/>
              <a:t>19.01.2015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A8CAC7-7283-438B-8E25-C61191093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0741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9113" y="1034381"/>
            <a:ext cx="10813774" cy="2928770"/>
          </a:xfrm>
        </p:spPr>
        <p:txBody>
          <a:bodyPr>
            <a:normAutofit/>
          </a:bodyPr>
          <a:lstStyle/>
          <a:p>
            <a:r>
              <a:rPr lang="ru-RU" sz="8000" b="1" dirty="0" smtClean="0">
                <a:latin typeface="Batang" panose="02030600000101010101" pitchFamily="18" charset="-127"/>
                <a:ea typeface="Batang" panose="02030600000101010101" pitchFamily="18" charset="-127"/>
              </a:rPr>
              <a:t>«Спорт. Искусство. </a:t>
            </a:r>
            <a:r>
              <a:rPr lang="ru-RU" sz="8000" b="1" smtClean="0">
                <a:latin typeface="Batang" panose="02030600000101010101" pitchFamily="18" charset="-127"/>
                <a:ea typeface="Batang" panose="02030600000101010101" pitchFamily="18" charset="-127"/>
              </a:rPr>
              <a:t>Интеллект.»</a:t>
            </a:r>
            <a:endParaRPr lang="ru-RU" sz="8000" b="1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13647" y="4946744"/>
            <a:ext cx="9144000" cy="102375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Batang" panose="02030600000101010101" pitchFamily="18" charset="-127"/>
                <a:ea typeface="Batang" panose="02030600000101010101" pitchFamily="18" charset="-127"/>
              </a:rPr>
              <a:t>Профильный день</a:t>
            </a:r>
            <a:endParaRPr lang="ru-RU" sz="3600" b="1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6819" y="4633133"/>
            <a:ext cx="2152075" cy="20423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5889" y="133605"/>
            <a:ext cx="1335140" cy="14997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265" y="185944"/>
            <a:ext cx="2164268" cy="167044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4" y="4535143"/>
            <a:ext cx="3299012" cy="2238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383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955" y="107919"/>
            <a:ext cx="11884090" cy="927780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 smtClean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Спортивная игра «Пионербол»</a:t>
            </a:r>
            <a:endParaRPr lang="ru-RU" sz="6000" b="1" dirty="0">
              <a:solidFill>
                <a:srgbClr val="00206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471" y="1035699"/>
            <a:ext cx="8619057" cy="5724598"/>
          </a:xfrm>
        </p:spPr>
      </p:pic>
    </p:spTree>
    <p:extLst>
      <p:ext uri="{BB962C8B-B14F-4D97-AF65-F5344CB8AC3E}">
        <p14:creationId xmlns:p14="http://schemas.microsoft.com/office/powerpoint/2010/main" val="1058160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955" y="107919"/>
            <a:ext cx="11884090" cy="927780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 smtClean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Спортивная игра «Пионербол»</a:t>
            </a:r>
            <a:endParaRPr lang="ru-RU" sz="6000" b="1" dirty="0">
              <a:solidFill>
                <a:srgbClr val="00206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236" y="1035698"/>
            <a:ext cx="8647050" cy="5743191"/>
          </a:xfrm>
        </p:spPr>
      </p:pic>
    </p:spTree>
    <p:extLst>
      <p:ext uri="{BB962C8B-B14F-4D97-AF65-F5344CB8AC3E}">
        <p14:creationId xmlns:p14="http://schemas.microsoft.com/office/powerpoint/2010/main" val="1039738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955" y="107919"/>
            <a:ext cx="11884090" cy="927780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 smtClean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Спортивная игра «Пионербол»</a:t>
            </a:r>
            <a:endParaRPr lang="ru-RU" sz="6000" b="1" dirty="0">
              <a:solidFill>
                <a:srgbClr val="00206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285" y="984621"/>
            <a:ext cx="8817430" cy="5856353"/>
          </a:xfrm>
        </p:spPr>
      </p:pic>
    </p:spTree>
    <p:extLst>
      <p:ext uri="{BB962C8B-B14F-4D97-AF65-F5344CB8AC3E}">
        <p14:creationId xmlns:p14="http://schemas.microsoft.com/office/powerpoint/2010/main" val="2577052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955" y="107919"/>
            <a:ext cx="11884090" cy="927780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 smtClean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Спортивная игра «Пионербол»</a:t>
            </a:r>
            <a:endParaRPr lang="ru-RU" sz="6000" b="1" dirty="0">
              <a:solidFill>
                <a:srgbClr val="00206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535" y="1035699"/>
            <a:ext cx="8258490" cy="5485117"/>
          </a:xfrm>
        </p:spPr>
      </p:pic>
    </p:spTree>
    <p:extLst>
      <p:ext uri="{BB962C8B-B14F-4D97-AF65-F5344CB8AC3E}">
        <p14:creationId xmlns:p14="http://schemas.microsoft.com/office/powerpoint/2010/main" val="3315857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955" y="107919"/>
            <a:ext cx="11884090" cy="927780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smtClean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Творческое задание «Творим вместе»</a:t>
            </a:r>
            <a:endParaRPr lang="ru-RU" sz="4800" b="1" dirty="0">
              <a:solidFill>
                <a:srgbClr val="00206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657" y="905559"/>
            <a:ext cx="8665710" cy="5755584"/>
          </a:xfrm>
        </p:spPr>
      </p:pic>
    </p:spTree>
    <p:extLst>
      <p:ext uri="{BB962C8B-B14F-4D97-AF65-F5344CB8AC3E}">
        <p14:creationId xmlns:p14="http://schemas.microsoft.com/office/powerpoint/2010/main" val="827139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955" y="107919"/>
            <a:ext cx="11884090" cy="927780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smtClean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Творческое задание «Творим вместе»</a:t>
            </a:r>
            <a:endParaRPr lang="ru-RU" sz="4800" b="1" dirty="0">
              <a:solidFill>
                <a:srgbClr val="00206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130" y="1043166"/>
            <a:ext cx="8612155" cy="5720014"/>
          </a:xfrm>
        </p:spPr>
      </p:pic>
    </p:spTree>
    <p:extLst>
      <p:ext uri="{BB962C8B-B14F-4D97-AF65-F5344CB8AC3E}">
        <p14:creationId xmlns:p14="http://schemas.microsoft.com/office/powerpoint/2010/main" val="4055193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955" y="107919"/>
            <a:ext cx="11884090" cy="927780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smtClean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Творческое задание «Творим вместе»</a:t>
            </a:r>
            <a:endParaRPr lang="ru-RU" sz="4800" b="1" dirty="0">
              <a:solidFill>
                <a:srgbClr val="00206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882" y="938144"/>
            <a:ext cx="8864082" cy="5887338"/>
          </a:xfrm>
        </p:spPr>
      </p:pic>
    </p:spTree>
    <p:extLst>
      <p:ext uri="{BB962C8B-B14F-4D97-AF65-F5344CB8AC3E}">
        <p14:creationId xmlns:p14="http://schemas.microsoft.com/office/powerpoint/2010/main" val="156475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955" y="107919"/>
            <a:ext cx="11884090" cy="927780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smtClean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Творческое задание «Творим вместе»</a:t>
            </a:r>
            <a:endParaRPr lang="ru-RU" sz="4800" b="1" dirty="0">
              <a:solidFill>
                <a:srgbClr val="00206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4" t="14011"/>
          <a:stretch/>
        </p:blipFill>
        <p:spPr>
          <a:xfrm>
            <a:off x="1379376" y="1035699"/>
            <a:ext cx="9433248" cy="5519107"/>
          </a:xfrm>
        </p:spPr>
      </p:pic>
    </p:spTree>
    <p:extLst>
      <p:ext uri="{BB962C8B-B14F-4D97-AF65-F5344CB8AC3E}">
        <p14:creationId xmlns:p14="http://schemas.microsoft.com/office/powerpoint/2010/main" val="805163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955" y="107919"/>
            <a:ext cx="11884090" cy="927780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smtClean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Творческое задание «Творим вместе»</a:t>
            </a:r>
            <a:endParaRPr lang="ru-RU" sz="4800" b="1" dirty="0">
              <a:solidFill>
                <a:srgbClr val="00206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543" y="993586"/>
            <a:ext cx="8444204" cy="5608465"/>
          </a:xfrm>
        </p:spPr>
      </p:pic>
    </p:spTree>
    <p:extLst>
      <p:ext uri="{BB962C8B-B14F-4D97-AF65-F5344CB8AC3E}">
        <p14:creationId xmlns:p14="http://schemas.microsoft.com/office/powerpoint/2010/main" val="2577360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955" y="107919"/>
            <a:ext cx="11884090" cy="927780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smtClean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Творческое задание «Творим вместе»</a:t>
            </a:r>
            <a:endParaRPr lang="ru-RU" sz="4800" b="1" dirty="0">
              <a:solidFill>
                <a:srgbClr val="00206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74"/>
          <a:stretch/>
        </p:blipFill>
        <p:spPr>
          <a:xfrm>
            <a:off x="914399" y="1035699"/>
            <a:ext cx="9349273" cy="5428798"/>
          </a:xfrm>
        </p:spPr>
      </p:pic>
    </p:spTree>
    <p:extLst>
      <p:ext uri="{BB962C8B-B14F-4D97-AF65-F5344CB8AC3E}">
        <p14:creationId xmlns:p14="http://schemas.microsoft.com/office/powerpoint/2010/main" val="3807157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План организации профильного дня</a:t>
            </a:r>
            <a:endParaRPr lang="ru-RU" b="1" dirty="0">
              <a:solidFill>
                <a:srgbClr val="00206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0976" y="1888378"/>
            <a:ext cx="11075894" cy="4440704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b="1" dirty="0" smtClean="0">
                <a:solidFill>
                  <a:srgbClr val="002060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  <a:cs typeface="Times New Roman" panose="02020603050405020304" pitchFamily="18" charset="0"/>
              </a:rPr>
              <a:t>11.00 – 11.15 – Приветствие, ознакомление с планом дня</a:t>
            </a:r>
            <a:endParaRPr lang="ru-RU" sz="2400" b="1" dirty="0" smtClean="0">
              <a:solidFill>
                <a:srgbClr val="002060"/>
              </a:solidFill>
              <a:effectLst/>
              <a:latin typeface="Batang" panose="02030600000101010101" pitchFamily="18" charset="-127"/>
              <a:ea typeface="Batang" panose="02030600000101010101" pitchFamily="18" charset="-127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b="1" dirty="0" smtClean="0">
                <a:solidFill>
                  <a:srgbClr val="002060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  <a:cs typeface="Times New Roman" panose="02020603050405020304" pitchFamily="18" charset="0"/>
              </a:rPr>
              <a:t>11.15 – 12.15 – Интеллектуальный конкурс </a:t>
            </a: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b="1" dirty="0" smtClean="0">
                <a:solidFill>
                  <a:srgbClr val="002060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  <a:cs typeface="Times New Roman" panose="02020603050405020304" pitchFamily="18" charset="0"/>
              </a:rPr>
              <a:t>«Умники и умницы»</a:t>
            </a:r>
            <a:endParaRPr lang="ru-RU" sz="2400" b="1" dirty="0" smtClean="0">
              <a:solidFill>
                <a:srgbClr val="002060"/>
              </a:solidFill>
              <a:effectLst/>
              <a:latin typeface="Batang" panose="02030600000101010101" pitchFamily="18" charset="-127"/>
              <a:ea typeface="Batang" panose="02030600000101010101" pitchFamily="18" charset="-127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b="1" dirty="0" smtClean="0">
                <a:solidFill>
                  <a:srgbClr val="002060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  <a:cs typeface="Times New Roman" panose="02020603050405020304" pitchFamily="18" charset="0"/>
              </a:rPr>
              <a:t>12.15 – 13.15 – Спортивная игра «Пионербол»</a:t>
            </a:r>
            <a:endParaRPr lang="ru-RU" sz="2400" b="1" dirty="0" smtClean="0">
              <a:solidFill>
                <a:srgbClr val="002060"/>
              </a:solidFill>
              <a:effectLst/>
              <a:latin typeface="Batang" panose="02030600000101010101" pitchFamily="18" charset="-127"/>
              <a:ea typeface="Batang" panose="02030600000101010101" pitchFamily="18" charset="-127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b="1" dirty="0" smtClean="0">
                <a:solidFill>
                  <a:srgbClr val="002060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  <a:cs typeface="Times New Roman" panose="02020603050405020304" pitchFamily="18" charset="0"/>
              </a:rPr>
              <a:t>13.15 – 14.00 – Творческий конкурс «Творим вместе»</a:t>
            </a:r>
            <a:endParaRPr lang="ru-RU" sz="2400" b="1" dirty="0" smtClean="0">
              <a:solidFill>
                <a:srgbClr val="002060"/>
              </a:solidFill>
              <a:effectLst/>
              <a:latin typeface="Batang" panose="02030600000101010101" pitchFamily="18" charset="-127"/>
              <a:ea typeface="Batang" panose="02030600000101010101" pitchFamily="18" charset="-127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  <a:cs typeface="Times New Roman" panose="02020603050405020304" pitchFamily="18" charset="0"/>
              </a:rPr>
              <a:t>14.00 – 14.15 – Подведение итогов. 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002060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  <a:cs typeface="Times New Roman" panose="02020603050405020304" pitchFamily="18" charset="0"/>
              </a:rPr>
              <a:t>Награждение победителей</a:t>
            </a:r>
            <a:endParaRPr lang="ru-RU" b="1" dirty="0">
              <a:solidFill>
                <a:srgbClr val="00206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63436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955" y="107919"/>
            <a:ext cx="11884090" cy="927780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smtClean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Награждение победителей</a:t>
            </a:r>
            <a:endParaRPr lang="ru-RU" sz="4800" b="1" dirty="0">
              <a:solidFill>
                <a:srgbClr val="00206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6" r="13988"/>
          <a:stretch/>
        </p:blipFill>
        <p:spPr>
          <a:xfrm>
            <a:off x="2649893" y="1035699"/>
            <a:ext cx="5980923" cy="5492331"/>
          </a:xfrm>
        </p:spPr>
      </p:pic>
    </p:spTree>
    <p:extLst>
      <p:ext uri="{BB962C8B-B14F-4D97-AF65-F5344CB8AC3E}">
        <p14:creationId xmlns:p14="http://schemas.microsoft.com/office/powerpoint/2010/main" val="988415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8" r="4086"/>
          <a:stretch/>
        </p:blipFill>
        <p:spPr>
          <a:xfrm>
            <a:off x="968966" y="98000"/>
            <a:ext cx="10254067" cy="6662000"/>
          </a:xfrm>
        </p:spPr>
      </p:pic>
    </p:spTree>
    <p:extLst>
      <p:ext uri="{BB962C8B-B14F-4D97-AF65-F5344CB8AC3E}">
        <p14:creationId xmlns:p14="http://schemas.microsoft.com/office/powerpoint/2010/main" val="27056449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955" y="107919"/>
            <a:ext cx="11884090" cy="92778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Интеллектуальная игра «Умники и умницы»</a:t>
            </a:r>
            <a:endParaRPr lang="ru-RU" sz="4000" b="1" dirty="0">
              <a:solidFill>
                <a:srgbClr val="00206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3526"/>
          <a:stretch/>
        </p:blipFill>
        <p:spPr>
          <a:xfrm>
            <a:off x="1007706" y="1035699"/>
            <a:ext cx="10310327" cy="581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620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955" y="107919"/>
            <a:ext cx="11884090" cy="92778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Интеллектуальная игра «Умники и умницы»</a:t>
            </a:r>
            <a:endParaRPr lang="ru-RU" sz="4000" b="1" dirty="0">
              <a:solidFill>
                <a:srgbClr val="00206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36"/>
          <a:stretch/>
        </p:blipFill>
        <p:spPr>
          <a:xfrm>
            <a:off x="1175658" y="955459"/>
            <a:ext cx="9591870" cy="5826902"/>
          </a:xfrm>
        </p:spPr>
      </p:pic>
    </p:spTree>
    <p:extLst>
      <p:ext uri="{BB962C8B-B14F-4D97-AF65-F5344CB8AC3E}">
        <p14:creationId xmlns:p14="http://schemas.microsoft.com/office/powerpoint/2010/main" val="2145993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955" y="107919"/>
            <a:ext cx="11884090" cy="92778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Интеллектуальная игра «Умники и умницы»</a:t>
            </a:r>
            <a:endParaRPr lang="ru-RU" sz="4000" b="1" dirty="0">
              <a:solidFill>
                <a:srgbClr val="00206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6" t="9508" r="3191" b="11795"/>
          <a:stretch/>
        </p:blipFill>
        <p:spPr>
          <a:xfrm>
            <a:off x="1212979" y="978191"/>
            <a:ext cx="9778482" cy="5778913"/>
          </a:xfrm>
        </p:spPr>
      </p:pic>
    </p:spTree>
    <p:extLst>
      <p:ext uri="{BB962C8B-B14F-4D97-AF65-F5344CB8AC3E}">
        <p14:creationId xmlns:p14="http://schemas.microsoft.com/office/powerpoint/2010/main" val="3099816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955" y="107919"/>
            <a:ext cx="11884090" cy="92778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Интеллектуальная игра «Умники и умницы»</a:t>
            </a:r>
            <a:endParaRPr lang="ru-RU" sz="4000" b="1" dirty="0">
              <a:solidFill>
                <a:srgbClr val="00206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290" y="956736"/>
            <a:ext cx="8845420" cy="5874943"/>
          </a:xfrm>
        </p:spPr>
      </p:pic>
    </p:spTree>
    <p:extLst>
      <p:ext uri="{BB962C8B-B14F-4D97-AF65-F5344CB8AC3E}">
        <p14:creationId xmlns:p14="http://schemas.microsoft.com/office/powerpoint/2010/main" val="3158278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955" y="107919"/>
            <a:ext cx="11884090" cy="92778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Интеллектуальная игра «Умники и умницы»</a:t>
            </a:r>
            <a:endParaRPr lang="ru-RU" sz="4000" b="1" dirty="0">
              <a:solidFill>
                <a:srgbClr val="00206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132" y="884579"/>
            <a:ext cx="7992011" cy="5308128"/>
          </a:xfrm>
        </p:spPr>
      </p:pic>
      <p:sp>
        <p:nvSpPr>
          <p:cNvPr id="11" name="TextBox 10"/>
          <p:cNvSpPr txBox="1"/>
          <p:nvPr/>
        </p:nvSpPr>
        <p:spPr>
          <a:xfrm>
            <a:off x="348342" y="6263743"/>
            <a:ext cx="11495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Подведение итогов </a:t>
            </a:r>
            <a:r>
              <a:rPr lang="en-US" sz="2800" b="1" dirty="0" smtClean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I</a:t>
            </a:r>
            <a:r>
              <a:rPr lang="ru-RU" sz="2800" b="1" dirty="0" smtClean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тура</a:t>
            </a:r>
            <a:endParaRPr lang="ru-RU" sz="2800" b="1" dirty="0">
              <a:solidFill>
                <a:srgbClr val="00206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98666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955" y="107919"/>
            <a:ext cx="11884090" cy="927780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 smtClean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Спортивная игра «Пионербол»</a:t>
            </a:r>
            <a:endParaRPr lang="ru-RU" sz="6000" b="1" dirty="0">
              <a:solidFill>
                <a:srgbClr val="00206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873" y="1035699"/>
            <a:ext cx="8714791" cy="5788183"/>
          </a:xfrm>
        </p:spPr>
      </p:pic>
    </p:spTree>
    <p:extLst>
      <p:ext uri="{BB962C8B-B14F-4D97-AF65-F5344CB8AC3E}">
        <p14:creationId xmlns:p14="http://schemas.microsoft.com/office/powerpoint/2010/main" val="1138238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955" y="107919"/>
            <a:ext cx="11884090" cy="927780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 smtClean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Спортивная игра «Пионербол»</a:t>
            </a:r>
            <a:endParaRPr lang="ru-RU" sz="6000" b="1" dirty="0">
              <a:solidFill>
                <a:srgbClr val="00206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01"/>
          <a:stretch/>
        </p:blipFill>
        <p:spPr>
          <a:xfrm>
            <a:off x="905068" y="1158736"/>
            <a:ext cx="10534261" cy="5576227"/>
          </a:xfrm>
        </p:spPr>
      </p:pic>
    </p:spTree>
    <p:extLst>
      <p:ext uri="{BB962C8B-B14F-4D97-AF65-F5344CB8AC3E}">
        <p14:creationId xmlns:p14="http://schemas.microsoft.com/office/powerpoint/2010/main" val="751186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421</TotalTime>
  <Words>170</Words>
  <Application>Microsoft Office PowerPoint</Application>
  <PresentationFormat>Широкоэкранный</PresentationFormat>
  <Paragraphs>30</Paragraphs>
  <Slides>21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7" baseType="lpstr">
      <vt:lpstr>Batang</vt:lpstr>
      <vt:lpstr>Arial</vt:lpstr>
      <vt:lpstr>Calibri</vt:lpstr>
      <vt:lpstr>Calibri Light</vt:lpstr>
      <vt:lpstr>Times New Roman</vt:lpstr>
      <vt:lpstr>Тема Office</vt:lpstr>
      <vt:lpstr>«Спорт. Искусство. Интеллект.»</vt:lpstr>
      <vt:lpstr>План организации профильного дня</vt:lpstr>
      <vt:lpstr>Интеллектуальная игра «Умники и умницы»</vt:lpstr>
      <vt:lpstr>Интеллектуальная игра «Умники и умницы»</vt:lpstr>
      <vt:lpstr>Интеллектуальная игра «Умники и умницы»</vt:lpstr>
      <vt:lpstr>Интеллектуальная игра «Умники и умницы»</vt:lpstr>
      <vt:lpstr>Интеллектуальная игра «Умники и умницы»</vt:lpstr>
      <vt:lpstr>Спортивная игра «Пионербол»</vt:lpstr>
      <vt:lpstr>Спортивная игра «Пионербол»</vt:lpstr>
      <vt:lpstr>Спортивная игра «Пионербол»</vt:lpstr>
      <vt:lpstr>Спортивная игра «Пионербол»</vt:lpstr>
      <vt:lpstr>Спортивная игра «Пионербол»</vt:lpstr>
      <vt:lpstr>Спортивная игра «Пионербол»</vt:lpstr>
      <vt:lpstr>Творческое задание «Творим вместе»</vt:lpstr>
      <vt:lpstr>Творческое задание «Творим вместе»</vt:lpstr>
      <vt:lpstr>Творческое задание «Творим вместе»</vt:lpstr>
      <vt:lpstr>Творческое задание «Творим вместе»</vt:lpstr>
      <vt:lpstr>Творческое задание «Творим вместе»</vt:lpstr>
      <vt:lpstr>Творческое задание «Творим вместе»</vt:lpstr>
      <vt:lpstr>Награждение победителей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«Спорт. Искусство. Интеллект.</dc:title>
  <dc:creator>Пользователь</dc:creator>
  <cp:lastModifiedBy>Пользователь</cp:lastModifiedBy>
  <cp:revision>12</cp:revision>
  <dcterms:created xsi:type="dcterms:W3CDTF">2015-01-19T04:08:43Z</dcterms:created>
  <dcterms:modified xsi:type="dcterms:W3CDTF">2015-01-19T11:10:16Z</dcterms:modified>
</cp:coreProperties>
</file>