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1" r:id="rId20"/>
    <p:sldId id="276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4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8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4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8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8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26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0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0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1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4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91849">
            <a:off x="467544" y="476672"/>
            <a:ext cx="8208912" cy="2664295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100" dirty="0">
                <a:solidFill>
                  <a:srgbClr val="000000"/>
                </a:solidFill>
                <a:latin typeface="Arial"/>
              </a:rPr>
            </a:br>
            <a:r>
              <a:rPr lang="ru-RU" sz="11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Графическое представление учебного материала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283876">
            <a:off x="3848398" y="2900055"/>
            <a:ext cx="4240560" cy="1686749"/>
          </a:xfrm>
        </p:spPr>
        <p:txBody>
          <a:bodyPr>
            <a:normAutofit fontScale="92500" lnSpcReduction="20000"/>
          </a:bodyPr>
          <a:lstStyle/>
          <a:p>
            <a:pPr algn="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истории </a:t>
            </a:r>
          </a:p>
          <a:p>
            <a:pPr algn="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первой категории </a:t>
            </a:r>
          </a:p>
          <a:p>
            <a:pPr algn="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Тюрина Е.С.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970899" cy="165618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и 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применять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инфографику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школах?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99592" y="1844824"/>
            <a:ext cx="8136904" cy="4680520"/>
          </a:xfrm>
        </p:spPr>
        <p:txBody>
          <a:bodyPr>
            <a:noAutofit/>
          </a:bodyPr>
          <a:lstStyle/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Современная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сделает уроки наглядными и интересными.</a:t>
            </a:r>
          </a:p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Плюсами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можно назвать следующие моменты:</a:t>
            </a:r>
          </a:p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📙простота в использовании –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инфографику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можно вывести с помощью проектора на доску или распечатать;</a:t>
            </a:r>
          </a:p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📙богатый визуальный материал - яркие изображения явлений и процессов, фотографии и иллюстрации;</a:t>
            </a:r>
          </a:p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📙групповой и индивидуальный подход - позволяет организовать работу как со всем классом (использование на интерактивной доске, демонстрационном экране), так и с каждым отдельным учеником (работа за персональным компьютером, планшетом или с распечаткой).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583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>
          <a:xfrm>
            <a:off x="1403648" y="0"/>
            <a:ext cx="59046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5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361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5734"/>
            <a:ext cx="3096344" cy="561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5734"/>
            <a:ext cx="2808312" cy="562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835"/>
            <a:ext cx="8604448" cy="144361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328592" cy="537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835"/>
            <a:ext cx="8604448" cy="144361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924879" cy="52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2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835"/>
            <a:ext cx="8604448" cy="144361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7" y="1268760"/>
            <a:ext cx="7666993" cy="540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4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5544616" cy="1536957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Бесплатные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создания 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21" y="2204864"/>
            <a:ext cx="4653136" cy="4653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835"/>
            <a:ext cx="9144000" cy="1443617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Бесплатные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создания 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5179219" cy="51792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2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835"/>
            <a:ext cx="9144000" cy="1443617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Бесплатные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создания 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5179219" cy="51792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3094112" cy="10825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9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Piktochart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8064896" cy="2736304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бесплатного создания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схем для презентаций на основе введенных данных. У него есть собственный редактор схем и цветовой палитры, набор шрифтов и возможность загрузки фонов, форм и картинок.</a:t>
            </a:r>
          </a:p>
          <a:p>
            <a:pPr lvl="0" algn="l"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554849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3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6498406" cy="29249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ИНФОГРАФИКА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—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это графический способ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передачи информации и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данных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2324776"/>
            <a:ext cx="4788024" cy="45332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4320480" cy="164576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Практика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752528" cy="475252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7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514988"/>
            <a:ext cx="8249730" cy="233794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Создаем </a:t>
            </a:r>
            <a:r>
              <a:rPr lang="ru-RU" sz="53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инфографику</a:t>
            </a:r>
            <a:r>
              <a:rPr lang="ru-RU" sz="5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5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5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«Глобальные проблемы современности»</a:t>
            </a: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939" y="3068960"/>
            <a:ext cx="78488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Проблема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сохранения мира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Экологическая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Демографическая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Продовольственная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7364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Восприятие информации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050550" cy="4287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5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7096"/>
            <a:ext cx="7848872" cy="1517726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История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</a:rPr>
              <a:t>инфографики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в примерах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932040" y="2172405"/>
            <a:ext cx="3672408" cy="3842000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Helvetica"/>
              </a:rPr>
              <a:t>Россия 1912 года в цифрах и наглядных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Helvetica"/>
              </a:rPr>
              <a:t>изображениях.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8" y="1764546"/>
            <a:ext cx="2982088" cy="407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602" y="5805264"/>
            <a:ext cx="371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Николай Александрович Рубакин</a:t>
            </a:r>
          </a:p>
        </p:txBody>
      </p:sp>
    </p:spTree>
    <p:extLst>
      <p:ext uri="{BB962C8B-B14F-4D97-AF65-F5344CB8AC3E}">
        <p14:creationId xmlns:p14="http://schemas.microsoft.com/office/powerpoint/2010/main" val="1977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289485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</a:rPr>
              <a:t>инфографики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в примерах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8064896" cy="50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35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примерах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99288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34076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примерах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3708"/>
            <a:ext cx="7704855" cy="512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0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35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5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инфографики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примерах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3512"/>
            <a:ext cx="3220962" cy="530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3515"/>
            <a:ext cx="3174270" cy="530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2567" y="5733256"/>
            <a:ext cx="2902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1960-1962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5963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165" y="404664"/>
            <a:ext cx="8582459" cy="2088232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и 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применять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инфографику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школах?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536504" cy="453650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2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</TotalTime>
  <Words>182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Инфографика в школе Графическое представление учебного материала </vt:lpstr>
      <vt:lpstr>ИНФОГРАФИКА— это графический способ  передачи информации и данных </vt:lpstr>
      <vt:lpstr>Восприятие информации</vt:lpstr>
      <vt:lpstr>История инфографики  в примерах</vt:lpstr>
      <vt:lpstr>История инфографики  в примерах</vt:lpstr>
      <vt:lpstr>История инфографики  в примерах</vt:lpstr>
      <vt:lpstr>История инфографики  в примерах</vt:lpstr>
      <vt:lpstr>История инфографики  в примерах</vt:lpstr>
      <vt:lpstr>Зачем и как применять инфографику в школах?</vt:lpstr>
      <vt:lpstr>Зачем и как применять инфографику в школах?</vt:lpstr>
      <vt:lpstr>Презентация PowerPoint</vt:lpstr>
      <vt:lpstr>Образовательная инфографика</vt:lpstr>
      <vt:lpstr>Образовательная инфографика</vt:lpstr>
      <vt:lpstr>Образовательная инфографика</vt:lpstr>
      <vt:lpstr>Образовательная инфографика</vt:lpstr>
      <vt:lpstr>Бесплатные способы создания инфографики</vt:lpstr>
      <vt:lpstr>Бесплатные способы создания инфографики</vt:lpstr>
      <vt:lpstr>Бесплатные способы создания инфографики</vt:lpstr>
      <vt:lpstr>Piktochart   </vt:lpstr>
      <vt:lpstr>Практика!  </vt:lpstr>
      <vt:lpstr>Создаем инфографику «Глобальные проблемы современности»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Инфографика в школе. Способы применения и создания </dc:title>
  <dc:creator>Vaio</dc:creator>
  <cp:lastModifiedBy>Учитель</cp:lastModifiedBy>
  <cp:revision>21</cp:revision>
  <dcterms:created xsi:type="dcterms:W3CDTF">2017-02-25T09:37:12Z</dcterms:created>
  <dcterms:modified xsi:type="dcterms:W3CDTF">2017-12-02T00:59:20Z</dcterms:modified>
</cp:coreProperties>
</file>