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8" r:id="rId2"/>
    <p:sldId id="268" r:id="rId3"/>
    <p:sldId id="269" r:id="rId4"/>
    <p:sldId id="276" r:id="rId5"/>
    <p:sldId id="275" r:id="rId6"/>
    <p:sldId id="267" r:id="rId7"/>
    <p:sldId id="261" r:id="rId8"/>
    <p:sldId id="257" r:id="rId9"/>
    <p:sldId id="258" r:id="rId10"/>
    <p:sldId id="259" r:id="rId11"/>
    <p:sldId id="262" r:id="rId12"/>
    <p:sldId id="263" r:id="rId13"/>
    <p:sldId id="264" r:id="rId14"/>
    <p:sldId id="274" r:id="rId15"/>
    <p:sldId id="273" r:id="rId16"/>
    <p:sldId id="271" r:id="rId17"/>
    <p:sldId id="272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8" autoAdjust="0"/>
  </p:normalViewPr>
  <p:slideViewPr>
    <p:cSldViewPr>
      <p:cViewPr>
        <p:scale>
          <a:sx n="62" d="100"/>
          <a:sy n="62" d="100"/>
        </p:scale>
        <p:origin x="-90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69D681-529F-4AA4-81CD-C3063462D3AC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488BEF-B385-41D7-85E3-C52008D5CA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69D681-529F-4AA4-81CD-C3063462D3AC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488BEF-B385-41D7-85E3-C52008D5C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69D681-529F-4AA4-81CD-C3063462D3AC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488BEF-B385-41D7-85E3-C52008D5C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69D681-529F-4AA4-81CD-C3063462D3AC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488BEF-B385-41D7-85E3-C52008D5C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69D681-529F-4AA4-81CD-C3063462D3AC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488BEF-B385-41D7-85E3-C52008D5CA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69D681-529F-4AA4-81CD-C3063462D3AC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488BEF-B385-41D7-85E3-C52008D5C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69D681-529F-4AA4-81CD-C3063462D3AC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488BEF-B385-41D7-85E3-C52008D5C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69D681-529F-4AA4-81CD-C3063462D3AC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488BEF-B385-41D7-85E3-C52008D5C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69D681-529F-4AA4-81CD-C3063462D3AC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488BEF-B385-41D7-85E3-C52008D5CA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69D681-529F-4AA4-81CD-C3063462D3AC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488BEF-B385-41D7-85E3-C52008D5C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69D681-529F-4AA4-81CD-C3063462D3AC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488BEF-B385-41D7-85E3-C52008D5CA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169D681-529F-4AA4-81CD-C3063462D3AC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F488BEF-B385-41D7-85E3-C52008D5CA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fictionbook.ru/author/oksana_skaldina/krasnaya_kniga_rossii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060848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Урок русского языка в 3 классе</a:t>
            </a:r>
            <a:br>
              <a:rPr lang="ru-RU" b="1" dirty="0" smtClean="0"/>
            </a:br>
            <a:r>
              <a:rPr lang="ru-RU" b="1" i="1" dirty="0" smtClean="0"/>
              <a:t>«Употребление в речи и правописание сложных слов»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4293096"/>
            <a:ext cx="7406640" cy="1752600"/>
          </a:xfrm>
        </p:spPr>
        <p:txBody>
          <a:bodyPr>
            <a:normAutofit lnSpcReduction="10000"/>
          </a:bodyPr>
          <a:lstStyle/>
          <a:p>
            <a:pPr algn="r"/>
            <a:r>
              <a:rPr lang="ru-RU" b="1" u="sng" dirty="0" smtClean="0"/>
              <a:t>Автор: </a:t>
            </a:r>
            <a:r>
              <a:rPr lang="ru-RU" dirty="0" smtClean="0"/>
              <a:t>Богданова Елена </a:t>
            </a:r>
          </a:p>
          <a:p>
            <a:pPr algn="r"/>
            <a:r>
              <a:rPr lang="ru-RU" dirty="0" smtClean="0"/>
              <a:t>Александровна,</a:t>
            </a:r>
          </a:p>
          <a:p>
            <a:pPr algn="r"/>
            <a:r>
              <a:rPr lang="ru-RU" dirty="0" smtClean="0"/>
              <a:t> учитель начальных классов </a:t>
            </a:r>
          </a:p>
          <a:p>
            <a:pPr algn="r"/>
            <a:r>
              <a:rPr lang="ru-RU" dirty="0" smtClean="0"/>
              <a:t>МАОУ «</a:t>
            </a:r>
            <a:r>
              <a:rPr lang="ru-RU" smtClean="0"/>
              <a:t>Гимназия </a:t>
            </a:r>
            <a:r>
              <a:rPr lang="ru-RU" smtClean="0"/>
              <a:t>№ 15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Броненосец 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обитает на нашей планете со времён динозавров.</a:t>
            </a:r>
            <a:endParaRPr lang="ru-RU" sz="36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 contrast="-10000"/>
          </a:blip>
          <a:srcRect b="6250"/>
          <a:stretch>
            <a:fillRect/>
          </a:stretch>
        </p:blipFill>
        <p:spPr bwMode="auto">
          <a:xfrm>
            <a:off x="1763688" y="1628800"/>
            <a:ext cx="662473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3730426"/>
          </a:xfrm>
        </p:spPr>
        <p:txBody>
          <a:bodyPr>
            <a:noAutofit/>
          </a:bodyPr>
          <a:lstStyle/>
          <a:p>
            <a:pPr algn="ctr"/>
            <a:r>
              <a:rPr lang="ru-RU" sz="6600" b="1" i="1" dirty="0" smtClean="0">
                <a:latin typeface="Times New Roman" pitchFamily="18" charset="0"/>
                <a:cs typeface="Times New Roman" pitchFamily="18" charset="0"/>
              </a:rPr>
              <a:t>Сложные слова - названия растений</a:t>
            </a:r>
            <a:endParaRPr lang="ru-RU" sz="6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4581128"/>
            <a:ext cx="7498080" cy="166727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4981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Чистотел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Ещё древние греки заметили, что растение расцветает с прилётом ласточек и вянет с их отлётом.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800px-Chelidonium_majus_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2057400"/>
            <a:ext cx="6400800" cy="48006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Зверобой считается в народе целебным и помогает от многих болезней.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450px-Hypericum_perforatum_Habitus_DehesaBoyalPuertollan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1700808"/>
            <a:ext cx="4392488" cy="496855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ictionbook.ru/static/bookimages/04/13/80/04138075.bin.dir/04138075.cov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88640"/>
            <a:ext cx="5544616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124744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err="1" smtClean="0">
                <a:latin typeface="Times New Roman" pitchFamily="18" charset="0"/>
                <a:cs typeface="Times New Roman" pitchFamily="18" charset="0"/>
              </a:rPr>
              <a:t>Физминутка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908720"/>
            <a:ext cx="770485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Дружно по лесу шагаем , руки выше поднимаем, 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Голову не отпускаем, глазки смотрят далеко.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Дышим ровно, глубоко.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Вдруг мы видим у куста выпал птенчик из гнезда.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Тихо птенчика берем и назад его кладем.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Впереди из - за куста смотрит рыжая лиса.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Мы лисицу обхитрим, на носочках побежим.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На полянку мы выходим , много ягод </a:t>
            </a:r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>там находим: землянику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и бруснику.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Мы едим её с куста . 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Ах, какая красота!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0"/>
            <a:ext cx="7406640" cy="1628800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Игра «Четвёртый лишний» (с.113, упр.139)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4747288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Скороговорка, поговорка, </a:t>
            </a:r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чистоговорка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, громкоговоритель.</a:t>
            </a:r>
          </a:p>
          <a:p>
            <a:pPr>
              <a:buFont typeface="Arial" pitchFamily="34" charset="0"/>
              <a:buChar char="•"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Гололёд, ледокол, самолёт, ледоруб.</a:t>
            </a:r>
          </a:p>
          <a:p>
            <a:pPr>
              <a:buFont typeface="Arial" pitchFamily="34" charset="0"/>
              <a:buChar char="•"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Водопровод, проводник, путеводитель, путепровод, газопровод.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0163" y="404664"/>
            <a:ext cx="7843837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1484784"/>
            <a:ext cx="55128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8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работу!</a:t>
            </a:r>
            <a:endParaRPr lang="ru-RU" sz="8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Штриховка, минутка чистописания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204864"/>
            <a:ext cx="7723584" cy="3816424"/>
          </a:xfrm>
        </p:spPr>
        <p:txBody>
          <a:bodyPr>
            <a:noAutofit/>
          </a:bodyPr>
          <a:lstStyle/>
          <a:p>
            <a:r>
              <a:rPr lang="ru-RU" sz="8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                  е</a:t>
            </a:r>
          </a:p>
          <a:p>
            <a:r>
              <a:rPr lang="ru-RU" sz="8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соединительные</a:t>
            </a:r>
            <a:endParaRPr lang="ru-RU" sz="8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844824"/>
          </a:xfrm>
        </p:spPr>
        <p:txBody>
          <a:bodyPr>
            <a:noAutofit/>
          </a:bodyPr>
          <a:lstStyle/>
          <a:p>
            <a:pPr algn="ctr"/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Ключевые слова темы</a:t>
            </a:r>
            <a:endParaRPr lang="ru-RU" sz="6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844824"/>
            <a:ext cx="7498080" cy="440357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Сложные слова</a:t>
            </a:r>
          </a:p>
          <a:p>
            <a:pPr>
              <a:buFont typeface="Arial" pitchFamily="34" charset="0"/>
              <a:buChar char="•"/>
            </a:pP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Два корня</a:t>
            </a:r>
          </a:p>
          <a:p>
            <a:pPr>
              <a:buFont typeface="Arial" pitchFamily="34" charset="0"/>
              <a:buChar char="•"/>
            </a:pP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Соединительные гласные (</a:t>
            </a:r>
            <a:r>
              <a:rPr lang="ru-RU" sz="4000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е,о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Твёрдая или мягкая согласная перед соединительными гласными</a:t>
            </a:r>
            <a:endParaRPr lang="ru-RU" sz="4000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4666848"/>
          </a:xfrm>
        </p:spPr>
        <p:txBody>
          <a:bodyPr>
            <a:noAutofit/>
          </a:bodyPr>
          <a:lstStyle/>
          <a:p>
            <a:pPr algn="ctr"/>
            <a:r>
              <a:rPr lang="ru-RU" sz="7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Физминутка</a:t>
            </a:r>
            <a:r>
              <a:rPr lang="ru-RU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глаз</a:t>
            </a:r>
            <a:endParaRPr lang="ru-RU" sz="7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692696"/>
            <a:ext cx="7027872" cy="216024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Нос                   образ</a:t>
            </a:r>
          </a:p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Муравь            </a:t>
            </a:r>
            <a:r>
              <a:rPr lang="ru-RU" sz="5400" b="1" dirty="0" err="1" smtClean="0">
                <a:latin typeface="Times New Roman" pitchFamily="18" charset="0"/>
                <a:cs typeface="Times New Roman" pitchFamily="18" charset="0"/>
              </a:rPr>
              <a:t>носец</a:t>
            </a:r>
            <a:endParaRPr lang="ru-RU" sz="5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400" b="1" dirty="0" err="1" smtClean="0">
                <a:latin typeface="Times New Roman" pitchFamily="18" charset="0"/>
                <a:cs typeface="Times New Roman" pitchFamily="18" charset="0"/>
              </a:rPr>
              <a:t>Брон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5400" b="1" dirty="0" err="1" smtClean="0">
                <a:latin typeface="Times New Roman" pitchFamily="18" charset="0"/>
                <a:cs typeface="Times New Roman" pitchFamily="18" charset="0"/>
              </a:rPr>
              <a:t>ед</a:t>
            </a:r>
            <a:endParaRPr lang="ru-RU" sz="5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Дик                    тел</a:t>
            </a:r>
          </a:p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Чист                  бой</a:t>
            </a:r>
          </a:p>
          <a:p>
            <a:r>
              <a:rPr lang="ru-RU" sz="5400" b="1" dirty="0" err="1" smtClean="0">
                <a:latin typeface="Times New Roman" pitchFamily="18" charset="0"/>
                <a:cs typeface="Times New Roman" pitchFamily="18" charset="0"/>
              </a:rPr>
              <a:t>Звер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                  рог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3874442"/>
          </a:xfrm>
        </p:spPr>
        <p:txBody>
          <a:bodyPr>
            <a:normAutofit/>
          </a:bodyPr>
          <a:lstStyle/>
          <a:p>
            <a:pPr algn="ctr"/>
            <a:r>
              <a:rPr lang="ru-RU" sz="6600" b="1" i="1" dirty="0" smtClean="0">
                <a:latin typeface="Times New Roman" pitchFamily="18" charset="0"/>
                <a:cs typeface="Times New Roman" pitchFamily="18" charset="0"/>
              </a:rPr>
              <a:t>Сложные слова - названия животных</a:t>
            </a:r>
            <a:endParaRPr lang="ru-RU" sz="6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5157192"/>
            <a:ext cx="7498080" cy="1091208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417638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Носорог – тяжеловес, больше него только слон.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 contrast="-10000"/>
          </a:blip>
          <a:srcRect r="962" b="2758"/>
          <a:stretch>
            <a:fillRect/>
          </a:stretch>
        </p:blipFill>
        <p:spPr bwMode="auto">
          <a:xfrm>
            <a:off x="1403648" y="1556792"/>
            <a:ext cx="7416824" cy="5077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Муравьед питается муравьями и термитами.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 contrast="-10000"/>
          </a:blip>
          <a:srcRect/>
          <a:stretch>
            <a:fillRect/>
          </a:stretch>
        </p:blipFill>
        <p:spPr bwMode="auto">
          <a:xfrm>
            <a:off x="2267744" y="1628800"/>
            <a:ext cx="554461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Дикобраз – самый крупный грызун с самыми большими в мире колючками.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0000" contrast="10000"/>
          </a:blip>
          <a:srcRect/>
          <a:stretch>
            <a:fillRect/>
          </a:stretch>
        </p:blipFill>
        <p:spPr bwMode="auto">
          <a:xfrm>
            <a:off x="2627784" y="1988840"/>
            <a:ext cx="489654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335</TotalTime>
  <Words>169</Words>
  <Application>Microsoft Office PowerPoint</Application>
  <PresentationFormat>Экран (4:3)</PresentationFormat>
  <Paragraphs>37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Урок русского языка в 3 классе «Употребление в речи и правописание сложных слов»</vt:lpstr>
      <vt:lpstr>Штриховка, минутка чистописания</vt:lpstr>
      <vt:lpstr>Ключевые слова темы</vt:lpstr>
      <vt:lpstr>Физминутка  для глаз</vt:lpstr>
      <vt:lpstr>Презентация PowerPoint</vt:lpstr>
      <vt:lpstr>Сложные слова - названия животных</vt:lpstr>
      <vt:lpstr>Носорог – тяжеловес, больше него только слон.</vt:lpstr>
      <vt:lpstr>Муравьед питается муравьями и термитами.</vt:lpstr>
      <vt:lpstr>Дикобраз – самый крупный грызун с самыми большими в мире колючками.</vt:lpstr>
      <vt:lpstr>Броненосец обитает на нашей планете со времён динозавров.</vt:lpstr>
      <vt:lpstr>Сложные слова - названия растений</vt:lpstr>
      <vt:lpstr>Чистотел Ещё древние греки заметили, что растение расцветает с прилётом ласточек и вянет с их отлётом.</vt:lpstr>
      <vt:lpstr>Зверобой считается в народе целебным и помогает от многих болезней.</vt:lpstr>
      <vt:lpstr>Презентация PowerPoint</vt:lpstr>
      <vt:lpstr>Физминутка</vt:lpstr>
      <vt:lpstr>Игра «Четвёртый лишний» (с.113, упр.139)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Носорог</dc:title>
  <dc:creator>User</dc:creator>
  <cp:lastModifiedBy> </cp:lastModifiedBy>
  <cp:revision>39</cp:revision>
  <dcterms:created xsi:type="dcterms:W3CDTF">2012-11-20T10:56:50Z</dcterms:created>
  <dcterms:modified xsi:type="dcterms:W3CDTF">2015-09-25T11:34:10Z</dcterms:modified>
</cp:coreProperties>
</file>