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7"/>
  </p:notesMasterIdLst>
  <p:sldIdLst>
    <p:sldId id="270" r:id="rId2"/>
    <p:sldId id="256" r:id="rId3"/>
    <p:sldId id="257" r:id="rId4"/>
    <p:sldId id="258" r:id="rId5"/>
    <p:sldId id="269" r:id="rId6"/>
    <p:sldId id="271" r:id="rId7"/>
    <p:sldId id="265" r:id="rId8"/>
    <p:sldId id="268" r:id="rId9"/>
    <p:sldId id="272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9" r:id="rId43"/>
    <p:sldId id="310" r:id="rId44"/>
    <p:sldId id="311" r:id="rId45"/>
    <p:sldId id="30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91" autoAdjust="0"/>
    <p:restoredTop sz="94660"/>
  </p:normalViewPr>
  <p:slideViewPr>
    <p:cSldViewPr>
      <p:cViewPr varScale="1">
        <p:scale>
          <a:sx n="97" d="100"/>
          <a:sy n="97" d="100"/>
        </p:scale>
        <p:origin x="-11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301DA0-61FE-4D58-8A91-26A84B313AF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6AC759-71B3-4D4F-9419-25F1CA74130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Целевая аудитория программы: </a:t>
          </a:r>
          <a:r>
            <a:rPr lang="ru-RU" sz="1700" dirty="0" smtClean="0">
              <a:solidFill>
                <a:schemeClr val="bg1"/>
              </a:solidFill>
            </a:rPr>
            <a:t>дети от2 до 18 лет</a:t>
          </a:r>
          <a:endParaRPr lang="ru-RU" sz="1700" dirty="0">
            <a:solidFill>
              <a:schemeClr val="bg1"/>
            </a:solidFill>
          </a:endParaRPr>
        </a:p>
      </dgm:t>
    </dgm:pt>
    <dgm:pt modelId="{35C4491F-E1DD-456F-BC73-2B89C899187B}" type="parTrans" cxnId="{2C7F1A57-0029-4341-B378-5F870D4EE26C}">
      <dgm:prSet/>
      <dgm:spPr/>
      <dgm:t>
        <a:bodyPr/>
        <a:lstStyle/>
        <a:p>
          <a:endParaRPr lang="ru-RU"/>
        </a:p>
      </dgm:t>
    </dgm:pt>
    <dgm:pt modelId="{2BEDBE75-83E7-435D-8DC7-49C20974CF40}" type="sibTrans" cxnId="{2C7F1A57-0029-4341-B378-5F870D4EE26C}">
      <dgm:prSet/>
      <dgm:spPr/>
      <dgm:t>
        <a:bodyPr/>
        <a:lstStyle/>
        <a:p>
          <a:endParaRPr lang="ru-RU"/>
        </a:p>
      </dgm:t>
    </dgm:pt>
    <dgm:pt modelId="{113B6B55-A792-4CF2-A8F1-62B342B2B093}">
      <dgm:prSet phldrT="[Текст]" custT="1"/>
      <dgm:spPr/>
      <dgm:t>
        <a:bodyPr/>
        <a:lstStyle/>
        <a:p>
          <a:endParaRPr lang="ru-RU" sz="2400" dirty="0">
            <a:solidFill>
              <a:schemeClr val="accent2">
                <a:lumMod val="50000"/>
              </a:schemeClr>
            </a:solidFill>
          </a:endParaRPr>
        </a:p>
      </dgm:t>
    </dgm:pt>
    <dgm:pt modelId="{108C856D-C571-4B52-BF6F-715E1E818223}" type="parTrans" cxnId="{53D9658F-2922-4EB1-8B73-97067553F4CE}">
      <dgm:prSet/>
      <dgm:spPr/>
      <dgm:t>
        <a:bodyPr/>
        <a:lstStyle/>
        <a:p>
          <a:endParaRPr lang="ru-RU"/>
        </a:p>
      </dgm:t>
    </dgm:pt>
    <dgm:pt modelId="{1D65F87E-851B-429E-8D8D-A75F9054E300}" type="sibTrans" cxnId="{53D9658F-2922-4EB1-8B73-97067553F4CE}">
      <dgm:prSet/>
      <dgm:spPr/>
      <dgm:t>
        <a:bodyPr/>
        <a:lstStyle/>
        <a:p>
          <a:endParaRPr lang="ru-RU"/>
        </a:p>
      </dgm:t>
    </dgm:pt>
    <dgm:pt modelId="{16E253E0-C4CC-40AD-8FBB-C0AF9F004F31}">
      <dgm:prSet phldrT="[Текст]" custT="1"/>
      <dgm:spPr/>
      <dgm:t>
        <a:bodyPr/>
        <a:lstStyle/>
        <a:p>
          <a:endParaRPr lang="ru-RU" sz="2400" dirty="0">
            <a:solidFill>
              <a:schemeClr val="accent2">
                <a:lumMod val="50000"/>
              </a:schemeClr>
            </a:solidFill>
          </a:endParaRPr>
        </a:p>
      </dgm:t>
    </dgm:pt>
    <dgm:pt modelId="{22A84822-B6AB-43B3-ACF0-D413AC70E481}" type="parTrans" cxnId="{2C0ABBF0-5880-44EC-8D19-7D1F139684E4}">
      <dgm:prSet/>
      <dgm:spPr/>
      <dgm:t>
        <a:bodyPr/>
        <a:lstStyle/>
        <a:p>
          <a:endParaRPr lang="ru-RU"/>
        </a:p>
      </dgm:t>
    </dgm:pt>
    <dgm:pt modelId="{E9591F3F-3137-4793-8CE2-13D2B4478D29}" type="sibTrans" cxnId="{2C0ABBF0-5880-44EC-8D19-7D1F139684E4}">
      <dgm:prSet/>
      <dgm:spPr/>
      <dgm:t>
        <a:bodyPr/>
        <a:lstStyle/>
        <a:p>
          <a:endParaRPr lang="ru-RU"/>
        </a:p>
      </dgm:t>
    </dgm:pt>
    <dgm:pt modelId="{41035B11-5A02-462B-8831-8FDDC4B44056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dirty="0" smtClean="0"/>
        </a:p>
        <a:p>
          <a:pPr marL="171450" marR="0" indent="0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bg1"/>
              </a:solidFill>
            </a:rPr>
            <a:t>Группы постоянного состава ЦВР «Галактика»</a:t>
          </a:r>
          <a:endParaRPr lang="ru-RU" sz="2000" dirty="0" smtClean="0">
            <a:solidFill>
              <a:schemeClr val="bg1"/>
            </a:solidFill>
          </a:endParaRPr>
        </a:p>
        <a:p>
          <a:pPr marL="171450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4AC099DE-7FDD-4B6B-B997-C41028850F0F}" type="parTrans" cxnId="{239BB8B5-F831-42A8-BD02-EBBB068C3087}">
      <dgm:prSet/>
      <dgm:spPr/>
      <dgm:t>
        <a:bodyPr/>
        <a:lstStyle/>
        <a:p>
          <a:endParaRPr lang="ru-RU" dirty="0"/>
        </a:p>
      </dgm:t>
    </dgm:pt>
    <dgm:pt modelId="{94FC7496-3920-482F-A289-795B17E90826}" type="sibTrans" cxnId="{239BB8B5-F831-42A8-BD02-EBBB068C3087}">
      <dgm:prSet/>
      <dgm:spPr/>
      <dgm:t>
        <a:bodyPr/>
        <a:lstStyle/>
        <a:p>
          <a:endParaRPr lang="ru-RU"/>
        </a:p>
      </dgm:t>
    </dgm:pt>
    <dgm:pt modelId="{D6506D91-BAB2-4AC2-B3AF-47897D7C51C2}">
      <dgm:prSet custT="1"/>
      <dgm:spPr/>
      <dgm:t>
        <a:bodyPr/>
        <a:lstStyle/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838DCD54-FDBE-427A-834E-6826AA9C27B8}" type="parTrans" cxnId="{C8DD88E7-CC8E-4220-8ACB-A0A26CF2F0AD}">
      <dgm:prSet/>
      <dgm:spPr/>
      <dgm:t>
        <a:bodyPr/>
        <a:lstStyle/>
        <a:p>
          <a:endParaRPr lang="ru-RU"/>
        </a:p>
      </dgm:t>
    </dgm:pt>
    <dgm:pt modelId="{CF28B346-B6FF-4A38-822C-9BB684611BAC}" type="sibTrans" cxnId="{C8DD88E7-CC8E-4220-8ACB-A0A26CF2F0AD}">
      <dgm:prSet/>
      <dgm:spPr/>
      <dgm:t>
        <a:bodyPr/>
        <a:lstStyle/>
        <a:p>
          <a:endParaRPr lang="ru-RU"/>
        </a:p>
      </dgm:t>
    </dgm:pt>
    <dgm:pt modelId="{6DB95187-EF31-4A82-8E38-2F5801C3579D}">
      <dgm:prSet custT="1"/>
      <dgm:spPr/>
      <dgm:t>
        <a:bodyPr/>
        <a:lstStyle/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CE3C2F38-BBF1-4207-958C-FD72F4167340}" type="parTrans" cxnId="{CA2054E6-921B-45AF-B475-34C34149ED5C}">
      <dgm:prSet/>
      <dgm:spPr/>
      <dgm:t>
        <a:bodyPr/>
        <a:lstStyle/>
        <a:p>
          <a:endParaRPr lang="ru-RU"/>
        </a:p>
      </dgm:t>
    </dgm:pt>
    <dgm:pt modelId="{299610F2-D6CA-4332-B029-8D32B066EC23}" type="sibTrans" cxnId="{CA2054E6-921B-45AF-B475-34C34149ED5C}">
      <dgm:prSet/>
      <dgm:spPr/>
      <dgm:t>
        <a:bodyPr/>
        <a:lstStyle/>
        <a:p>
          <a:endParaRPr lang="ru-RU"/>
        </a:p>
      </dgm:t>
    </dgm:pt>
    <dgm:pt modelId="{FC6FE024-A876-4FDD-ADA2-81ECFAC70F39}">
      <dgm:prSet phldrT="[Текст]"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2000" b="1" dirty="0" smtClean="0">
              <a:solidFill>
                <a:schemeClr val="bg1"/>
              </a:solidFill>
            </a:rPr>
            <a:t>Неорганизованные дети </a:t>
          </a:r>
          <a:endParaRPr lang="ru-RU" sz="2000" dirty="0">
            <a:solidFill>
              <a:schemeClr val="bg1"/>
            </a:solidFill>
          </a:endParaRPr>
        </a:p>
      </dgm:t>
    </dgm:pt>
    <dgm:pt modelId="{D247C954-F268-44EE-A167-D1AC141D9F46}" type="parTrans" cxnId="{E4381F5B-EC57-4302-8761-5DA18BEFB6AB}">
      <dgm:prSet/>
      <dgm:spPr/>
      <dgm:t>
        <a:bodyPr/>
        <a:lstStyle/>
        <a:p>
          <a:endParaRPr lang="ru-RU" dirty="0"/>
        </a:p>
      </dgm:t>
    </dgm:pt>
    <dgm:pt modelId="{263C8247-D682-4D14-9644-A819322F7CB4}" type="sibTrans" cxnId="{E4381F5B-EC57-4302-8761-5DA18BEFB6AB}">
      <dgm:prSet/>
      <dgm:spPr/>
      <dgm:t>
        <a:bodyPr/>
        <a:lstStyle/>
        <a:p>
          <a:endParaRPr lang="ru-RU"/>
        </a:p>
      </dgm:t>
    </dgm:pt>
    <dgm:pt modelId="{EDD6E937-EBDB-4979-A16F-082F8356F6C3}">
      <dgm:prSet phldrT="[Текст]"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2000" b="1" dirty="0" smtClean="0">
              <a:solidFill>
                <a:schemeClr val="bg1"/>
              </a:solidFill>
            </a:rPr>
            <a:t>Группы сменного состава</a:t>
          </a:r>
          <a:endParaRPr lang="ru-RU" sz="2000" dirty="0">
            <a:solidFill>
              <a:schemeClr val="bg1"/>
            </a:solidFill>
          </a:endParaRPr>
        </a:p>
      </dgm:t>
    </dgm:pt>
    <dgm:pt modelId="{18B91EAD-4DB5-4CFF-B30F-CB3D8A31E0F5}" type="parTrans" cxnId="{4A2AB24C-5D51-4822-801A-BA1C36A85E17}">
      <dgm:prSet/>
      <dgm:spPr/>
      <dgm:t>
        <a:bodyPr/>
        <a:lstStyle/>
        <a:p>
          <a:endParaRPr lang="ru-RU" dirty="0"/>
        </a:p>
      </dgm:t>
    </dgm:pt>
    <dgm:pt modelId="{6211F553-B8FE-46F2-8BAA-67B36C1CB9D4}" type="sibTrans" cxnId="{4A2AB24C-5D51-4822-801A-BA1C36A85E17}">
      <dgm:prSet/>
      <dgm:spPr/>
      <dgm:t>
        <a:bodyPr/>
        <a:lstStyle/>
        <a:p>
          <a:endParaRPr lang="ru-RU"/>
        </a:p>
      </dgm:t>
    </dgm:pt>
    <dgm:pt modelId="{315CDE6C-9B23-4F23-A360-23EC46D4CC79}" type="pres">
      <dgm:prSet presAssocID="{96301DA0-61FE-4D58-8A91-26A84B313AF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B8114-E538-4F27-9AA7-4CE52A6D4632}" type="pres">
      <dgm:prSet presAssocID="{316AC759-71B3-4D4F-9419-25F1CA741304}" presName="centerShape" presStyleLbl="node0" presStyleIdx="0" presStyleCnt="1"/>
      <dgm:spPr/>
      <dgm:t>
        <a:bodyPr/>
        <a:lstStyle/>
        <a:p>
          <a:endParaRPr lang="ru-RU"/>
        </a:p>
      </dgm:t>
    </dgm:pt>
    <dgm:pt modelId="{974955B7-AF0B-4A04-9F07-3487CC900330}" type="pres">
      <dgm:prSet presAssocID="{4AC099DE-7FDD-4B6B-B997-C41028850F0F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BFE09B4B-A8E8-4C68-BD02-5CFBF74EE2E9}" type="pres">
      <dgm:prSet presAssocID="{41035B11-5A02-462B-8831-8FDDC4B4405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D83B4-D9CA-4491-BAA0-BD1DBD96CE0E}" type="pres">
      <dgm:prSet presAssocID="{18B91EAD-4DB5-4CFF-B30F-CB3D8A31E0F5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CB44D51F-7181-481E-8D21-08BF84C7B261}" type="pres">
      <dgm:prSet presAssocID="{EDD6E937-EBDB-4979-A16F-082F8356F6C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855F4-9185-422B-A795-A0D46C7D543E}" type="pres">
      <dgm:prSet presAssocID="{D247C954-F268-44EE-A167-D1AC141D9F46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A6A68E3C-2572-462D-BD18-C128617847E2}" type="pres">
      <dgm:prSet presAssocID="{FC6FE024-A876-4FDD-ADA2-81ECFAC70F39}" presName="node" presStyleLbl="node1" presStyleIdx="2" presStyleCnt="3" custScaleX="122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DD88E7-CC8E-4220-8ACB-A0A26CF2F0AD}" srcId="{16E253E0-C4CC-40AD-8FBB-C0AF9F004F31}" destId="{D6506D91-BAB2-4AC2-B3AF-47897D7C51C2}" srcOrd="0" destOrd="0" parTransId="{838DCD54-FDBE-427A-834E-6826AA9C27B8}" sibTransId="{CF28B346-B6FF-4A38-822C-9BB684611BAC}"/>
    <dgm:cxn modelId="{2C0ABBF0-5880-44EC-8D19-7D1F139684E4}" srcId="{96301DA0-61FE-4D58-8A91-26A84B313AFC}" destId="{16E253E0-C4CC-40AD-8FBB-C0AF9F004F31}" srcOrd="2" destOrd="0" parTransId="{22A84822-B6AB-43B3-ACF0-D413AC70E481}" sibTransId="{E9591F3F-3137-4793-8CE2-13D2B4478D29}"/>
    <dgm:cxn modelId="{DFC47274-4AE7-4588-8341-E81DE4B9554C}" type="presOf" srcId="{FC6FE024-A876-4FDD-ADA2-81ECFAC70F39}" destId="{A6A68E3C-2572-462D-BD18-C128617847E2}" srcOrd="0" destOrd="0" presId="urn:microsoft.com/office/officeart/2005/8/layout/radial4"/>
    <dgm:cxn modelId="{29102DEA-343A-45DF-9C0E-63966E24793C}" type="presOf" srcId="{D247C954-F268-44EE-A167-D1AC141D9F46}" destId="{102855F4-9185-422B-A795-A0D46C7D543E}" srcOrd="0" destOrd="0" presId="urn:microsoft.com/office/officeart/2005/8/layout/radial4"/>
    <dgm:cxn modelId="{D61A3BAA-4778-434C-9502-2E6DE9BA1E18}" type="presOf" srcId="{41035B11-5A02-462B-8831-8FDDC4B44056}" destId="{BFE09B4B-A8E8-4C68-BD02-5CFBF74EE2E9}" srcOrd="0" destOrd="0" presId="urn:microsoft.com/office/officeart/2005/8/layout/radial4"/>
    <dgm:cxn modelId="{BD1ACA48-358E-47E8-A06F-A1159F518F6A}" type="presOf" srcId="{4AC099DE-7FDD-4B6B-B997-C41028850F0F}" destId="{974955B7-AF0B-4A04-9F07-3487CC900330}" srcOrd="0" destOrd="0" presId="urn:microsoft.com/office/officeart/2005/8/layout/radial4"/>
    <dgm:cxn modelId="{2C7F1A57-0029-4341-B378-5F870D4EE26C}" srcId="{96301DA0-61FE-4D58-8A91-26A84B313AFC}" destId="{316AC759-71B3-4D4F-9419-25F1CA741304}" srcOrd="0" destOrd="0" parTransId="{35C4491F-E1DD-456F-BC73-2B89C899187B}" sibTransId="{2BEDBE75-83E7-435D-8DC7-49C20974CF40}"/>
    <dgm:cxn modelId="{E4381F5B-EC57-4302-8761-5DA18BEFB6AB}" srcId="{316AC759-71B3-4D4F-9419-25F1CA741304}" destId="{FC6FE024-A876-4FDD-ADA2-81ECFAC70F39}" srcOrd="2" destOrd="0" parTransId="{D247C954-F268-44EE-A167-D1AC141D9F46}" sibTransId="{263C8247-D682-4D14-9644-A819322F7CB4}"/>
    <dgm:cxn modelId="{239BB8B5-F831-42A8-BD02-EBBB068C3087}" srcId="{316AC759-71B3-4D4F-9419-25F1CA741304}" destId="{41035B11-5A02-462B-8831-8FDDC4B44056}" srcOrd="0" destOrd="0" parTransId="{4AC099DE-7FDD-4B6B-B997-C41028850F0F}" sibTransId="{94FC7496-3920-482F-A289-795B17E90826}"/>
    <dgm:cxn modelId="{CA2054E6-921B-45AF-B475-34C34149ED5C}" srcId="{113B6B55-A792-4CF2-A8F1-62B342B2B093}" destId="{6DB95187-EF31-4A82-8E38-2F5801C3579D}" srcOrd="0" destOrd="0" parTransId="{CE3C2F38-BBF1-4207-958C-FD72F4167340}" sibTransId="{299610F2-D6CA-4332-B029-8D32B066EC23}"/>
    <dgm:cxn modelId="{53D9658F-2922-4EB1-8B73-97067553F4CE}" srcId="{96301DA0-61FE-4D58-8A91-26A84B313AFC}" destId="{113B6B55-A792-4CF2-A8F1-62B342B2B093}" srcOrd="1" destOrd="0" parTransId="{108C856D-C571-4B52-BF6F-715E1E818223}" sibTransId="{1D65F87E-851B-429E-8D8D-A75F9054E300}"/>
    <dgm:cxn modelId="{4A2AB24C-5D51-4822-801A-BA1C36A85E17}" srcId="{316AC759-71B3-4D4F-9419-25F1CA741304}" destId="{EDD6E937-EBDB-4979-A16F-082F8356F6C3}" srcOrd="1" destOrd="0" parTransId="{18B91EAD-4DB5-4CFF-B30F-CB3D8A31E0F5}" sibTransId="{6211F553-B8FE-46F2-8BAA-67B36C1CB9D4}"/>
    <dgm:cxn modelId="{319DAE78-89D2-4DF6-AF12-BE69CE283AB9}" type="presOf" srcId="{EDD6E937-EBDB-4979-A16F-082F8356F6C3}" destId="{CB44D51F-7181-481E-8D21-08BF84C7B261}" srcOrd="0" destOrd="0" presId="urn:microsoft.com/office/officeart/2005/8/layout/radial4"/>
    <dgm:cxn modelId="{102A110A-4B3F-47CD-AD17-CEEE47F1C71B}" type="presOf" srcId="{18B91EAD-4DB5-4CFF-B30F-CB3D8A31E0F5}" destId="{478D83B4-D9CA-4491-BAA0-BD1DBD96CE0E}" srcOrd="0" destOrd="0" presId="urn:microsoft.com/office/officeart/2005/8/layout/radial4"/>
    <dgm:cxn modelId="{110E5E78-8E1B-4DB0-85C1-1ACBD456F168}" type="presOf" srcId="{316AC759-71B3-4D4F-9419-25F1CA741304}" destId="{526B8114-E538-4F27-9AA7-4CE52A6D4632}" srcOrd="0" destOrd="0" presId="urn:microsoft.com/office/officeart/2005/8/layout/radial4"/>
    <dgm:cxn modelId="{B9ECD0A8-72FC-4A80-951D-3E6D87814FA4}" type="presOf" srcId="{96301DA0-61FE-4D58-8A91-26A84B313AFC}" destId="{315CDE6C-9B23-4F23-A360-23EC46D4CC79}" srcOrd="0" destOrd="0" presId="urn:microsoft.com/office/officeart/2005/8/layout/radial4"/>
    <dgm:cxn modelId="{DA9AF9BF-12D6-4F80-88AB-2688C44527F5}" type="presParOf" srcId="{315CDE6C-9B23-4F23-A360-23EC46D4CC79}" destId="{526B8114-E538-4F27-9AA7-4CE52A6D4632}" srcOrd="0" destOrd="0" presId="urn:microsoft.com/office/officeart/2005/8/layout/radial4"/>
    <dgm:cxn modelId="{0CD0C146-887B-4A4F-A797-C62FC9BDD5AA}" type="presParOf" srcId="{315CDE6C-9B23-4F23-A360-23EC46D4CC79}" destId="{974955B7-AF0B-4A04-9F07-3487CC900330}" srcOrd="1" destOrd="0" presId="urn:microsoft.com/office/officeart/2005/8/layout/radial4"/>
    <dgm:cxn modelId="{B006512A-4DE1-4E06-9E01-104A8B619E69}" type="presParOf" srcId="{315CDE6C-9B23-4F23-A360-23EC46D4CC79}" destId="{BFE09B4B-A8E8-4C68-BD02-5CFBF74EE2E9}" srcOrd="2" destOrd="0" presId="urn:microsoft.com/office/officeart/2005/8/layout/radial4"/>
    <dgm:cxn modelId="{F3C90752-6E84-4275-B51A-C1E7E13EF8E3}" type="presParOf" srcId="{315CDE6C-9B23-4F23-A360-23EC46D4CC79}" destId="{478D83B4-D9CA-4491-BAA0-BD1DBD96CE0E}" srcOrd="3" destOrd="0" presId="urn:microsoft.com/office/officeart/2005/8/layout/radial4"/>
    <dgm:cxn modelId="{8DE10786-BEF3-49B7-93C7-240AA15E1B87}" type="presParOf" srcId="{315CDE6C-9B23-4F23-A360-23EC46D4CC79}" destId="{CB44D51F-7181-481E-8D21-08BF84C7B261}" srcOrd="4" destOrd="0" presId="urn:microsoft.com/office/officeart/2005/8/layout/radial4"/>
    <dgm:cxn modelId="{32D8EE5F-AF72-4F93-973B-D7654A2DD230}" type="presParOf" srcId="{315CDE6C-9B23-4F23-A360-23EC46D4CC79}" destId="{102855F4-9185-422B-A795-A0D46C7D543E}" srcOrd="5" destOrd="0" presId="urn:microsoft.com/office/officeart/2005/8/layout/radial4"/>
    <dgm:cxn modelId="{8EF575AE-DE67-4D1A-AA61-EBA42D4CAB19}" type="presParOf" srcId="{315CDE6C-9B23-4F23-A360-23EC46D4CC79}" destId="{A6A68E3C-2572-462D-BD18-C128617847E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22A8A-7A4F-4542-8CEE-A4739D18A79A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A0478AF-8EBB-4C19-B824-883811B99EE9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Основные направления деятельности</a:t>
          </a:r>
        </a:p>
      </dgm:t>
    </dgm:pt>
    <dgm:pt modelId="{AF41D825-86D6-4CA3-833F-16032E9B306E}" type="parTrans" cxnId="{620905D9-ADAA-4358-8F6D-151FEDEEC157}">
      <dgm:prSet/>
      <dgm:spPr/>
      <dgm:t>
        <a:bodyPr/>
        <a:lstStyle/>
        <a:p>
          <a:endParaRPr lang="ru-RU"/>
        </a:p>
      </dgm:t>
    </dgm:pt>
    <dgm:pt modelId="{B42716C3-D60F-4F9B-B96E-DCFF4AC51027}" type="sibTrans" cxnId="{620905D9-ADAA-4358-8F6D-151FEDEEC157}">
      <dgm:prSet/>
      <dgm:spPr/>
      <dgm:t>
        <a:bodyPr/>
        <a:lstStyle/>
        <a:p>
          <a:endParaRPr lang="ru-RU"/>
        </a:p>
      </dgm:t>
    </dgm:pt>
    <dgm:pt modelId="{A5B3F83E-1478-4CB9-BF8B-629D5C0D26FF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Образовательное</a:t>
          </a:r>
        </a:p>
      </dgm:t>
    </dgm:pt>
    <dgm:pt modelId="{D986CE73-65C7-4E01-812C-5EEA525DEFA7}" type="parTrans" cxnId="{83829C66-1991-4CF5-846E-6E1842E192D4}">
      <dgm:prSet/>
      <dgm:spPr/>
      <dgm:t>
        <a:bodyPr/>
        <a:lstStyle/>
        <a:p>
          <a:endParaRPr lang="ru-RU" dirty="0"/>
        </a:p>
      </dgm:t>
    </dgm:pt>
    <dgm:pt modelId="{2224B4B2-4C68-43C3-ABE5-13B935CA4510}" type="sibTrans" cxnId="{83829C66-1991-4CF5-846E-6E1842E192D4}">
      <dgm:prSet/>
      <dgm:spPr/>
      <dgm:t>
        <a:bodyPr/>
        <a:lstStyle/>
        <a:p>
          <a:endParaRPr lang="ru-RU"/>
        </a:p>
      </dgm:t>
    </dgm:pt>
    <dgm:pt modelId="{D9A46292-3665-48A2-B0BE-C27DC68F7F9C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Досуговое</a:t>
          </a:r>
        </a:p>
      </dgm:t>
    </dgm:pt>
    <dgm:pt modelId="{0E431BEA-6B60-4946-B8A8-D46C76DF916E}" type="parTrans" cxnId="{4A199723-9A3B-45A8-BAA7-E3C02405910F}">
      <dgm:prSet/>
      <dgm:spPr/>
      <dgm:t>
        <a:bodyPr/>
        <a:lstStyle/>
        <a:p>
          <a:endParaRPr lang="ru-RU"/>
        </a:p>
      </dgm:t>
    </dgm:pt>
    <dgm:pt modelId="{D0329AE7-BFD9-45FB-A228-8BBA5BF66A52}" type="sibTrans" cxnId="{4A199723-9A3B-45A8-BAA7-E3C02405910F}">
      <dgm:prSet/>
      <dgm:spPr/>
      <dgm:t>
        <a:bodyPr/>
        <a:lstStyle/>
        <a:p>
          <a:endParaRPr lang="ru-RU"/>
        </a:p>
      </dgm:t>
    </dgm:pt>
    <dgm:pt modelId="{CF5F99D5-866D-46BD-BB8E-478494DF984A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tx1"/>
              </a:solidFill>
            </a:rPr>
            <a:t>Культурно-массовая деятельность</a:t>
          </a:r>
        </a:p>
      </dgm:t>
    </dgm:pt>
    <dgm:pt modelId="{5CB3F2AB-6F2A-4FC1-BBE0-5926501BCE5B}" type="parTrans" cxnId="{0D4B37DD-44AD-44C4-A178-2A4DDB694D90}">
      <dgm:prSet/>
      <dgm:spPr/>
      <dgm:t>
        <a:bodyPr/>
        <a:lstStyle/>
        <a:p>
          <a:endParaRPr lang="ru-RU" dirty="0"/>
        </a:p>
      </dgm:t>
    </dgm:pt>
    <dgm:pt modelId="{8C77EDFB-78CF-4A19-B054-B038E3C874CA}" type="sibTrans" cxnId="{0D4B37DD-44AD-44C4-A178-2A4DDB694D90}">
      <dgm:prSet/>
      <dgm:spPr/>
      <dgm:t>
        <a:bodyPr/>
        <a:lstStyle/>
        <a:p>
          <a:endParaRPr lang="ru-RU"/>
        </a:p>
      </dgm:t>
    </dgm:pt>
    <dgm:pt modelId="{71FCD3AF-240B-4979-92AF-479648DF850B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tx1"/>
              </a:solidFill>
            </a:rPr>
            <a:t>Трудоустройство</a:t>
          </a:r>
        </a:p>
      </dgm:t>
    </dgm:pt>
    <dgm:pt modelId="{21CD5F01-4F6B-4A02-82A4-011B145220ED}" type="parTrans" cxnId="{D9EC4735-89C7-487D-8AD6-48B39866CCBC}">
      <dgm:prSet/>
      <dgm:spPr/>
      <dgm:t>
        <a:bodyPr/>
        <a:lstStyle/>
        <a:p>
          <a:endParaRPr lang="ru-RU" dirty="0"/>
        </a:p>
      </dgm:t>
    </dgm:pt>
    <dgm:pt modelId="{4103CD44-E703-4789-8930-2BC6B0F5A6A2}" type="sibTrans" cxnId="{D9EC4735-89C7-487D-8AD6-48B39866CCBC}">
      <dgm:prSet/>
      <dgm:spPr/>
      <dgm:t>
        <a:bodyPr/>
        <a:lstStyle/>
        <a:p>
          <a:endParaRPr lang="ru-RU"/>
        </a:p>
      </dgm:t>
    </dgm:pt>
    <dgm:pt modelId="{4D11A576-5D60-45CF-B855-43A33C85C9EE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tx1"/>
              </a:solidFill>
            </a:rPr>
            <a:t>Свободная игровая деятельность</a:t>
          </a:r>
        </a:p>
      </dgm:t>
    </dgm:pt>
    <dgm:pt modelId="{5587646A-4DC5-4EC9-8C38-0C1C2A4EADD3}" type="parTrans" cxnId="{CA9F65C5-11BE-46C2-AD84-9616D8615756}">
      <dgm:prSet/>
      <dgm:spPr/>
      <dgm:t>
        <a:bodyPr/>
        <a:lstStyle/>
        <a:p>
          <a:endParaRPr lang="ru-RU" dirty="0"/>
        </a:p>
      </dgm:t>
    </dgm:pt>
    <dgm:pt modelId="{B5F043F8-5EFF-43E9-9E09-92DA38584541}" type="sibTrans" cxnId="{CA9F65C5-11BE-46C2-AD84-9616D8615756}">
      <dgm:prSet/>
      <dgm:spPr/>
      <dgm:t>
        <a:bodyPr/>
        <a:lstStyle/>
        <a:p>
          <a:endParaRPr lang="ru-RU"/>
        </a:p>
      </dgm:t>
    </dgm:pt>
    <dgm:pt modelId="{5CED04B7-1C7A-49BD-A5F8-FD5E1AC8BB9F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tx1"/>
              </a:solidFill>
            </a:rPr>
            <a:t>Образовательная деятельность в группах постоянного состава ЦВР "Галактика"</a:t>
          </a:r>
        </a:p>
      </dgm:t>
    </dgm:pt>
    <dgm:pt modelId="{024D81A1-4F6D-4F59-8369-642E5DD59172}" type="sibTrans" cxnId="{7B959E33-2AA1-4127-8420-86D396CC24B7}">
      <dgm:prSet/>
      <dgm:spPr/>
      <dgm:t>
        <a:bodyPr/>
        <a:lstStyle/>
        <a:p>
          <a:endParaRPr lang="ru-RU"/>
        </a:p>
      </dgm:t>
    </dgm:pt>
    <dgm:pt modelId="{7EDD0989-198D-4F57-B8E9-D1F861E93D3D}" type="parTrans" cxnId="{7B959E33-2AA1-4127-8420-86D396CC24B7}">
      <dgm:prSet/>
      <dgm:spPr/>
      <dgm:t>
        <a:bodyPr/>
        <a:lstStyle/>
        <a:p>
          <a:endParaRPr lang="ru-RU" dirty="0"/>
        </a:p>
      </dgm:t>
    </dgm:pt>
    <dgm:pt modelId="{B7D77543-9681-4EF3-B497-36FDF8CF1AB8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0" dirty="0">
              <a:solidFill>
                <a:schemeClr val="tx1"/>
              </a:solidFill>
            </a:rPr>
            <a:t>Образовательная деятельность в группах сменного состава ДОЛ дневного пребывания при СОШ Дзержинского района</a:t>
          </a:r>
        </a:p>
      </dgm:t>
    </dgm:pt>
    <dgm:pt modelId="{F10D8164-F82A-4819-BA44-D4E8129E523A}" type="parTrans" cxnId="{27162F93-2BB4-49C2-A242-41F2F9F8CDEE}">
      <dgm:prSet/>
      <dgm:spPr/>
      <dgm:t>
        <a:bodyPr/>
        <a:lstStyle/>
        <a:p>
          <a:endParaRPr lang="ru-RU"/>
        </a:p>
      </dgm:t>
    </dgm:pt>
    <dgm:pt modelId="{74A17583-CD3B-42D7-8034-345F0B2FBC01}" type="sibTrans" cxnId="{27162F93-2BB4-49C2-A242-41F2F9F8CDEE}">
      <dgm:prSet/>
      <dgm:spPr/>
      <dgm:t>
        <a:bodyPr/>
        <a:lstStyle/>
        <a:p>
          <a:endParaRPr lang="ru-RU"/>
        </a:p>
      </dgm:t>
    </dgm:pt>
    <dgm:pt modelId="{0AF68827-452A-425E-9B4C-702D0C0DDB79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tx1"/>
              </a:solidFill>
            </a:rPr>
            <a:t>Фестивали, концерты, конкурсы,    игровые программы, соревнования, слёты, смены          </a:t>
          </a:r>
          <a:endParaRPr lang="ru-RU" sz="1200" dirty="0" smtClean="0">
            <a:solidFill>
              <a:schemeClr val="tx1"/>
            </a:solidFill>
          </a:endParaRPr>
        </a:p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200" dirty="0">
              <a:solidFill>
                <a:schemeClr val="tx1"/>
              </a:solidFill>
            </a:rPr>
            <a:t>и т. д.</a:t>
          </a:r>
        </a:p>
      </dgm:t>
    </dgm:pt>
    <dgm:pt modelId="{66D3D4D0-498C-47C4-818F-3082A7CD0F67}" type="parTrans" cxnId="{665F6B6D-2409-4557-B9C8-D63C4D5781E1}">
      <dgm:prSet/>
      <dgm:spPr/>
      <dgm:t>
        <a:bodyPr/>
        <a:lstStyle/>
        <a:p>
          <a:endParaRPr lang="ru-RU" dirty="0"/>
        </a:p>
      </dgm:t>
    </dgm:pt>
    <dgm:pt modelId="{5E6E1569-4B28-4336-A5DD-3AFEF51BF0F9}" type="sibTrans" cxnId="{665F6B6D-2409-4557-B9C8-D63C4D5781E1}">
      <dgm:prSet/>
      <dgm:spPr/>
      <dgm:t>
        <a:bodyPr/>
        <a:lstStyle/>
        <a:p>
          <a:endParaRPr lang="ru-RU"/>
        </a:p>
      </dgm:t>
    </dgm:pt>
    <dgm:pt modelId="{F129E1AB-7B95-47F7-9DA1-0D64A66676BF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>
              <a:solidFill>
                <a:schemeClr val="tx1"/>
              </a:solidFill>
            </a:rPr>
            <a:t>Практические </a:t>
          </a:r>
          <a:r>
            <a:rPr lang="ru-RU" sz="1200" dirty="0" smtClean="0">
              <a:solidFill>
                <a:schemeClr val="tx1"/>
              </a:solidFill>
            </a:rPr>
            <a:t>занятия, </a:t>
          </a:r>
          <a:r>
            <a:rPr lang="ru-RU" sz="1200" dirty="0">
              <a:solidFill>
                <a:schemeClr val="tx1"/>
              </a:solidFill>
            </a:rPr>
            <a:t>игровые занятия, экскурсии, проектная деятельность, групповые и индивидуальные консультации, коллективно-творческие дела, профильные </a:t>
          </a:r>
          <a:r>
            <a:rPr lang="ru-RU" sz="1200" dirty="0" smtClean="0">
              <a:solidFill>
                <a:schemeClr val="tx1"/>
              </a:solidFill>
            </a:rPr>
            <a:t>смены и т.д.</a:t>
          </a:r>
          <a:endParaRPr lang="ru-RU" sz="900" dirty="0">
            <a:solidFill>
              <a:schemeClr val="tx1"/>
            </a:solidFill>
          </a:endParaRPr>
        </a:p>
      </dgm:t>
    </dgm:pt>
    <dgm:pt modelId="{D3C395E1-64AC-4417-96DD-8B3121AFE805}" type="parTrans" cxnId="{7C4E1E66-F60F-43E5-9DD1-E69B73E0DD5B}">
      <dgm:prSet/>
      <dgm:spPr/>
      <dgm:t>
        <a:bodyPr/>
        <a:lstStyle/>
        <a:p>
          <a:endParaRPr lang="ru-RU" dirty="0"/>
        </a:p>
      </dgm:t>
    </dgm:pt>
    <dgm:pt modelId="{D6212422-A473-429A-B8B6-D44C027431E2}" type="sibTrans" cxnId="{7C4E1E66-F60F-43E5-9DD1-E69B73E0DD5B}">
      <dgm:prSet/>
      <dgm:spPr/>
      <dgm:t>
        <a:bodyPr/>
        <a:lstStyle/>
        <a:p>
          <a:endParaRPr lang="ru-RU"/>
        </a:p>
      </dgm:t>
    </dgm:pt>
    <dgm:pt modelId="{4B34332C-13D0-48DF-8EBD-5FB593911E5B}" type="pres">
      <dgm:prSet presAssocID="{D8B22A8A-7A4F-4542-8CEE-A4739D18A79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8FFCE6-0B56-4D4F-9DB2-A1CC0BAFE66F}" type="pres">
      <dgm:prSet presAssocID="{2A0478AF-8EBB-4C19-B824-883811B99EE9}" presName="root1" presStyleCnt="0"/>
      <dgm:spPr/>
    </dgm:pt>
    <dgm:pt modelId="{C38CCD34-BEED-4E83-AC29-B65596E7452B}" type="pres">
      <dgm:prSet presAssocID="{2A0478AF-8EBB-4C19-B824-883811B99EE9}" presName="LevelOneTextNode" presStyleLbl="node0" presStyleIdx="0" presStyleCnt="1" custScaleX="112066" custScaleY="182794" custLinFactNeighborX="-40680" custLinFactNeighborY="85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BE9D7-D91F-459F-B7F9-7B34EAD0D3E5}" type="pres">
      <dgm:prSet presAssocID="{2A0478AF-8EBB-4C19-B824-883811B99EE9}" presName="level2hierChild" presStyleCnt="0"/>
      <dgm:spPr/>
    </dgm:pt>
    <dgm:pt modelId="{313C7A47-7F0A-4BCF-BD6A-9215BDB47E85}" type="pres">
      <dgm:prSet presAssocID="{D986CE73-65C7-4E01-812C-5EEA525DEFA7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A91F3575-5257-4CCF-AA8B-934DFEFAD672}" type="pres">
      <dgm:prSet presAssocID="{D986CE73-65C7-4E01-812C-5EEA525DEFA7}" presName="connTx" presStyleLbl="parChTrans1D2" presStyleIdx="0" presStyleCnt="2"/>
      <dgm:spPr/>
      <dgm:t>
        <a:bodyPr/>
        <a:lstStyle/>
        <a:p>
          <a:endParaRPr lang="ru-RU"/>
        </a:p>
      </dgm:t>
    </dgm:pt>
    <dgm:pt modelId="{F9714664-B4EE-4F37-87C1-5414ED9A1A3C}" type="pres">
      <dgm:prSet presAssocID="{A5B3F83E-1478-4CB9-BF8B-629D5C0D26FF}" presName="root2" presStyleCnt="0"/>
      <dgm:spPr/>
    </dgm:pt>
    <dgm:pt modelId="{798CA8C8-A230-40CB-BE4C-30119DD4770A}" type="pres">
      <dgm:prSet presAssocID="{A5B3F83E-1478-4CB9-BF8B-629D5C0D26FF}" presName="LevelTwoTextNode" presStyleLbl="node2" presStyleIdx="0" presStyleCnt="2" custScaleX="120605" custScaleY="155771" custLinFactNeighborX="-10826" custLinFactNeighborY="-373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39031E-CBA1-47D9-8258-E7AAD8B0B7EE}" type="pres">
      <dgm:prSet presAssocID="{A5B3F83E-1478-4CB9-BF8B-629D5C0D26FF}" presName="level3hierChild" presStyleCnt="0"/>
      <dgm:spPr/>
    </dgm:pt>
    <dgm:pt modelId="{6E81732A-1384-4FA5-89A8-B872E6FF7EAF}" type="pres">
      <dgm:prSet presAssocID="{7EDD0989-198D-4F57-B8E9-D1F861E93D3D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5AD07AE5-04C6-47C9-8BA0-71FD7D8234DE}" type="pres">
      <dgm:prSet presAssocID="{7EDD0989-198D-4F57-B8E9-D1F861E93D3D}" presName="connTx" presStyleLbl="parChTrans1D3" presStyleIdx="0" presStyleCnt="5"/>
      <dgm:spPr/>
      <dgm:t>
        <a:bodyPr/>
        <a:lstStyle/>
        <a:p>
          <a:endParaRPr lang="ru-RU"/>
        </a:p>
      </dgm:t>
    </dgm:pt>
    <dgm:pt modelId="{F850F195-6F1C-4D67-ABB6-12FF3766EA30}" type="pres">
      <dgm:prSet presAssocID="{5CED04B7-1C7A-49BD-A5F8-FD5E1AC8BB9F}" presName="root2" presStyleCnt="0"/>
      <dgm:spPr/>
    </dgm:pt>
    <dgm:pt modelId="{877A4B5B-2970-4E80-8B90-BD2900E0FBE3}" type="pres">
      <dgm:prSet presAssocID="{5CED04B7-1C7A-49BD-A5F8-FD5E1AC8BB9F}" presName="LevelTwoTextNode" presStyleLbl="node3" presStyleIdx="0" presStyleCnt="5" custScaleX="114640" custScaleY="209106" custLinFactNeighborX="-5976" custLinFactNeighborY="-709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FFAA1-86CE-4A89-BE7D-12E1BD6D5B4D}" type="pres">
      <dgm:prSet presAssocID="{5CED04B7-1C7A-49BD-A5F8-FD5E1AC8BB9F}" presName="level3hierChild" presStyleCnt="0"/>
      <dgm:spPr/>
    </dgm:pt>
    <dgm:pt modelId="{1E987D3E-61D1-4892-A0E8-114DC4AEA405}" type="pres">
      <dgm:prSet presAssocID="{D3C395E1-64AC-4417-96DD-8B3121AFE805}" presName="conn2-1" presStyleLbl="parChTrans1D4" presStyleIdx="0" presStyleCnt="2"/>
      <dgm:spPr/>
      <dgm:t>
        <a:bodyPr/>
        <a:lstStyle/>
        <a:p>
          <a:endParaRPr lang="ru-RU"/>
        </a:p>
      </dgm:t>
    </dgm:pt>
    <dgm:pt modelId="{AE63CCFE-43D3-4043-A782-7C3DF1CB6A42}" type="pres">
      <dgm:prSet presAssocID="{D3C395E1-64AC-4417-96DD-8B3121AFE805}" presName="connTx" presStyleLbl="parChTrans1D4" presStyleIdx="0" presStyleCnt="2"/>
      <dgm:spPr/>
      <dgm:t>
        <a:bodyPr/>
        <a:lstStyle/>
        <a:p>
          <a:endParaRPr lang="ru-RU"/>
        </a:p>
      </dgm:t>
    </dgm:pt>
    <dgm:pt modelId="{2582D9EF-D289-422F-84FF-B7B0C7680763}" type="pres">
      <dgm:prSet presAssocID="{F129E1AB-7B95-47F7-9DA1-0D64A66676BF}" presName="root2" presStyleCnt="0"/>
      <dgm:spPr/>
    </dgm:pt>
    <dgm:pt modelId="{344AF937-C9D9-44BA-9FEC-F51BFA05EFDC}" type="pres">
      <dgm:prSet presAssocID="{F129E1AB-7B95-47F7-9DA1-0D64A66676BF}" presName="LevelTwoTextNode" presStyleLbl="node4" presStyleIdx="0" presStyleCnt="2" custScaleY="293853" custLinFactNeighborX="-3435" custLinFactNeighborY="657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DCFE1-8174-4719-B0FC-25FD7DC19D0C}" type="pres">
      <dgm:prSet presAssocID="{F129E1AB-7B95-47F7-9DA1-0D64A66676BF}" presName="level3hierChild" presStyleCnt="0"/>
      <dgm:spPr/>
    </dgm:pt>
    <dgm:pt modelId="{4E89D16E-313C-4D13-836A-7221042631D4}" type="pres">
      <dgm:prSet presAssocID="{F10D8164-F82A-4819-BA44-D4E8129E523A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590CD029-3DC2-4CC6-B861-3323934745B6}" type="pres">
      <dgm:prSet presAssocID="{F10D8164-F82A-4819-BA44-D4E8129E523A}" presName="connTx" presStyleLbl="parChTrans1D3" presStyleIdx="1" presStyleCnt="5"/>
      <dgm:spPr/>
      <dgm:t>
        <a:bodyPr/>
        <a:lstStyle/>
        <a:p>
          <a:endParaRPr lang="ru-RU"/>
        </a:p>
      </dgm:t>
    </dgm:pt>
    <dgm:pt modelId="{347B3147-DEBF-477F-810F-B666F4789DCE}" type="pres">
      <dgm:prSet presAssocID="{B7D77543-9681-4EF3-B497-36FDF8CF1AB8}" presName="root2" presStyleCnt="0"/>
      <dgm:spPr/>
    </dgm:pt>
    <dgm:pt modelId="{CB5D6806-49B9-4EC3-923C-956B0E3CFDE9}" type="pres">
      <dgm:prSet presAssocID="{B7D77543-9681-4EF3-B497-36FDF8CF1AB8}" presName="LevelTwoTextNode" presStyleLbl="node3" presStyleIdx="1" presStyleCnt="5" custScaleX="114640" custScaleY="192131" custLinFactNeighborX="-856" custLinFactNeighborY="-390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A608A3-07E0-4E34-9BB8-FF5C8B95A88C}" type="pres">
      <dgm:prSet presAssocID="{B7D77543-9681-4EF3-B497-36FDF8CF1AB8}" presName="level3hierChild" presStyleCnt="0"/>
      <dgm:spPr/>
    </dgm:pt>
    <dgm:pt modelId="{F83C3DCB-039A-4635-97D2-0D4D96D862C9}" type="pres">
      <dgm:prSet presAssocID="{0E431BEA-6B60-4946-B8A8-D46C76DF916E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2990532-F013-4E08-BD30-FFE26F8619E3}" type="pres">
      <dgm:prSet presAssocID="{0E431BEA-6B60-4946-B8A8-D46C76DF916E}" presName="connTx" presStyleLbl="parChTrans1D2" presStyleIdx="1" presStyleCnt="2"/>
      <dgm:spPr/>
      <dgm:t>
        <a:bodyPr/>
        <a:lstStyle/>
        <a:p>
          <a:endParaRPr lang="ru-RU"/>
        </a:p>
      </dgm:t>
    </dgm:pt>
    <dgm:pt modelId="{BC0416F0-40A6-4843-8F00-2FEC309F0B38}" type="pres">
      <dgm:prSet presAssocID="{D9A46292-3665-48A2-B0BE-C27DC68F7F9C}" presName="root2" presStyleCnt="0"/>
      <dgm:spPr/>
    </dgm:pt>
    <dgm:pt modelId="{CD6802CD-EBED-4C01-8BDC-D67F6EB04A55}" type="pres">
      <dgm:prSet presAssocID="{D9A46292-3665-48A2-B0BE-C27DC68F7F9C}" presName="LevelTwoTextNode" presStyleLbl="node2" presStyleIdx="1" presStyleCnt="2" custScaleX="114610" custScaleY="153227" custLinFactNeighborX="-4087" custLinFactNeighborY="497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405AA1-95C8-4231-91D0-FC47D8E3696F}" type="pres">
      <dgm:prSet presAssocID="{D9A46292-3665-48A2-B0BE-C27DC68F7F9C}" presName="level3hierChild" presStyleCnt="0"/>
      <dgm:spPr/>
    </dgm:pt>
    <dgm:pt modelId="{33BDED27-8C6E-4BAC-9BD6-D056468CD4C1}" type="pres">
      <dgm:prSet presAssocID="{5CB3F2AB-6F2A-4FC1-BBE0-5926501BCE5B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ADABEF2B-86FA-417E-8DD1-FC8FCA0F7DC4}" type="pres">
      <dgm:prSet presAssocID="{5CB3F2AB-6F2A-4FC1-BBE0-5926501BCE5B}" presName="connTx" presStyleLbl="parChTrans1D3" presStyleIdx="2" presStyleCnt="5"/>
      <dgm:spPr/>
      <dgm:t>
        <a:bodyPr/>
        <a:lstStyle/>
        <a:p>
          <a:endParaRPr lang="ru-RU"/>
        </a:p>
      </dgm:t>
    </dgm:pt>
    <dgm:pt modelId="{83760B2C-28A3-444B-BC11-39A08399F481}" type="pres">
      <dgm:prSet presAssocID="{CF5F99D5-866D-46BD-BB8E-478494DF984A}" presName="root2" presStyleCnt="0"/>
      <dgm:spPr/>
    </dgm:pt>
    <dgm:pt modelId="{1EFC9E25-B436-4847-8506-7949797622BB}" type="pres">
      <dgm:prSet presAssocID="{CF5F99D5-866D-46BD-BB8E-478494DF984A}" presName="LevelTwoTextNode" presStyleLbl="node3" presStyleIdx="2" presStyleCnt="5" custScaleX="112280" custScaleY="125094" custLinFactNeighborX="5435" custLinFactNeighborY="-189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4C7D6-5D34-42C3-B8E2-A60C16B9D460}" type="pres">
      <dgm:prSet presAssocID="{CF5F99D5-866D-46BD-BB8E-478494DF984A}" presName="level3hierChild" presStyleCnt="0"/>
      <dgm:spPr/>
    </dgm:pt>
    <dgm:pt modelId="{1AD39488-96FD-4C84-A224-4FABF11398F3}" type="pres">
      <dgm:prSet presAssocID="{66D3D4D0-498C-47C4-818F-3082A7CD0F67}" presName="conn2-1" presStyleLbl="parChTrans1D4" presStyleIdx="1" presStyleCnt="2"/>
      <dgm:spPr/>
      <dgm:t>
        <a:bodyPr/>
        <a:lstStyle/>
        <a:p>
          <a:endParaRPr lang="ru-RU"/>
        </a:p>
      </dgm:t>
    </dgm:pt>
    <dgm:pt modelId="{47DAB29A-E44D-45D6-8058-90DED12FFCE0}" type="pres">
      <dgm:prSet presAssocID="{66D3D4D0-498C-47C4-818F-3082A7CD0F67}" presName="connTx" presStyleLbl="parChTrans1D4" presStyleIdx="1" presStyleCnt="2"/>
      <dgm:spPr/>
      <dgm:t>
        <a:bodyPr/>
        <a:lstStyle/>
        <a:p>
          <a:endParaRPr lang="ru-RU"/>
        </a:p>
      </dgm:t>
    </dgm:pt>
    <dgm:pt modelId="{122DA741-21DC-4BE9-AE91-7258B8C9214C}" type="pres">
      <dgm:prSet presAssocID="{0AF68827-452A-425E-9B4C-702D0C0DDB79}" presName="root2" presStyleCnt="0"/>
      <dgm:spPr/>
    </dgm:pt>
    <dgm:pt modelId="{91070DA2-FA9B-4BDF-BF8C-16BE075F564E}" type="pres">
      <dgm:prSet presAssocID="{0AF68827-452A-425E-9B4C-702D0C0DDB79}" presName="LevelTwoTextNode" presStyleLbl="node4" presStyleIdx="1" presStyleCnt="2" custScaleY="301348" custLinFactY="4320" custLinFactNeighborX="11684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A6A4F-D0F6-43A0-9C24-A88E5090BEF7}" type="pres">
      <dgm:prSet presAssocID="{0AF68827-452A-425E-9B4C-702D0C0DDB79}" presName="level3hierChild" presStyleCnt="0"/>
      <dgm:spPr/>
    </dgm:pt>
    <dgm:pt modelId="{59883723-83DA-4E0D-9712-0B1D732E2082}" type="pres">
      <dgm:prSet presAssocID="{21CD5F01-4F6B-4A02-82A4-011B145220ED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C50BC794-D185-41AA-90EF-EFEDB093BB67}" type="pres">
      <dgm:prSet presAssocID="{21CD5F01-4F6B-4A02-82A4-011B145220ED}" presName="connTx" presStyleLbl="parChTrans1D3" presStyleIdx="3" presStyleCnt="5"/>
      <dgm:spPr/>
      <dgm:t>
        <a:bodyPr/>
        <a:lstStyle/>
        <a:p>
          <a:endParaRPr lang="ru-RU"/>
        </a:p>
      </dgm:t>
    </dgm:pt>
    <dgm:pt modelId="{B9DCA1EC-07CE-424A-92E5-ADE2681CFEC9}" type="pres">
      <dgm:prSet presAssocID="{71FCD3AF-240B-4979-92AF-479648DF850B}" presName="root2" presStyleCnt="0"/>
      <dgm:spPr/>
    </dgm:pt>
    <dgm:pt modelId="{4ADB207D-411A-4BED-9F60-880FF58624E5}" type="pres">
      <dgm:prSet presAssocID="{71FCD3AF-240B-4979-92AF-479648DF850B}" presName="LevelTwoTextNode" presStyleLbl="node3" presStyleIdx="3" presStyleCnt="5" custScaleX="112694" custScaleY="113084" custLinFactY="70525" custLinFactNeighborX="1025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41CE0-E7BD-44A4-9254-D81132F21962}" type="pres">
      <dgm:prSet presAssocID="{71FCD3AF-240B-4979-92AF-479648DF850B}" presName="level3hierChild" presStyleCnt="0"/>
      <dgm:spPr/>
    </dgm:pt>
    <dgm:pt modelId="{3B75B848-40AA-4204-B97D-9B296DC42B10}" type="pres">
      <dgm:prSet presAssocID="{5587646A-4DC5-4EC9-8C38-0C1C2A4EADD3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05BB3F6A-E1B8-49D1-AB7F-77D166F30DCA}" type="pres">
      <dgm:prSet presAssocID="{5587646A-4DC5-4EC9-8C38-0C1C2A4EADD3}" presName="connTx" presStyleLbl="parChTrans1D3" presStyleIdx="4" presStyleCnt="5"/>
      <dgm:spPr/>
      <dgm:t>
        <a:bodyPr/>
        <a:lstStyle/>
        <a:p>
          <a:endParaRPr lang="ru-RU"/>
        </a:p>
      </dgm:t>
    </dgm:pt>
    <dgm:pt modelId="{12469076-3E74-42D2-B03C-946BB9E16203}" type="pres">
      <dgm:prSet presAssocID="{4D11A576-5D60-45CF-B855-43A33C85C9EE}" presName="root2" presStyleCnt="0"/>
      <dgm:spPr/>
    </dgm:pt>
    <dgm:pt modelId="{9A41A0A5-AD18-4123-A834-FBA175652AEB}" type="pres">
      <dgm:prSet presAssocID="{4D11A576-5D60-45CF-B855-43A33C85C9EE}" presName="LevelTwoTextNode" presStyleLbl="node3" presStyleIdx="4" presStyleCnt="5" custScaleX="111345" custScaleY="120127" custLinFactY="-35353" custLinFactNeighborX="543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E3ABFE-7EF1-4A07-AF71-D0E90B2EDD98}" type="pres">
      <dgm:prSet presAssocID="{4D11A576-5D60-45CF-B855-43A33C85C9EE}" presName="level3hierChild" presStyleCnt="0"/>
      <dgm:spPr/>
    </dgm:pt>
  </dgm:ptLst>
  <dgm:cxnLst>
    <dgm:cxn modelId="{1DB7D70F-C3B5-4285-A1B0-DFC4D7EE9A6B}" type="presOf" srcId="{A5B3F83E-1478-4CB9-BF8B-629D5C0D26FF}" destId="{798CA8C8-A230-40CB-BE4C-30119DD4770A}" srcOrd="0" destOrd="0" presId="urn:microsoft.com/office/officeart/2005/8/layout/hierarchy2"/>
    <dgm:cxn modelId="{AAFC3AD1-7203-4FF7-B8C5-28B2909234C1}" type="presOf" srcId="{CF5F99D5-866D-46BD-BB8E-478494DF984A}" destId="{1EFC9E25-B436-4847-8506-7949797622BB}" srcOrd="0" destOrd="0" presId="urn:microsoft.com/office/officeart/2005/8/layout/hierarchy2"/>
    <dgm:cxn modelId="{1BAB53C0-F038-4B0E-A31C-A2A5ABA4F2B2}" type="presOf" srcId="{D3C395E1-64AC-4417-96DD-8B3121AFE805}" destId="{1E987D3E-61D1-4892-A0E8-114DC4AEA405}" srcOrd="0" destOrd="0" presId="urn:microsoft.com/office/officeart/2005/8/layout/hierarchy2"/>
    <dgm:cxn modelId="{E4D67EB2-6F2A-4961-9458-7F479AC6C63F}" type="presOf" srcId="{5CB3F2AB-6F2A-4FC1-BBE0-5926501BCE5B}" destId="{33BDED27-8C6E-4BAC-9BD6-D056468CD4C1}" srcOrd="0" destOrd="0" presId="urn:microsoft.com/office/officeart/2005/8/layout/hierarchy2"/>
    <dgm:cxn modelId="{4526DD7A-C1BC-409B-9520-7C64EA7E99D3}" type="presOf" srcId="{66D3D4D0-498C-47C4-818F-3082A7CD0F67}" destId="{47DAB29A-E44D-45D6-8058-90DED12FFCE0}" srcOrd="1" destOrd="0" presId="urn:microsoft.com/office/officeart/2005/8/layout/hierarchy2"/>
    <dgm:cxn modelId="{6E3874E0-75BF-498B-9FFC-A4DB57663648}" type="presOf" srcId="{4D11A576-5D60-45CF-B855-43A33C85C9EE}" destId="{9A41A0A5-AD18-4123-A834-FBA175652AEB}" srcOrd="0" destOrd="0" presId="urn:microsoft.com/office/officeart/2005/8/layout/hierarchy2"/>
    <dgm:cxn modelId="{AFD502B9-2D2B-44FC-BC69-5EDDC3BFED49}" type="presOf" srcId="{D986CE73-65C7-4E01-812C-5EEA525DEFA7}" destId="{313C7A47-7F0A-4BCF-BD6A-9215BDB47E85}" srcOrd="0" destOrd="0" presId="urn:microsoft.com/office/officeart/2005/8/layout/hierarchy2"/>
    <dgm:cxn modelId="{665F6B6D-2409-4557-B9C8-D63C4D5781E1}" srcId="{CF5F99D5-866D-46BD-BB8E-478494DF984A}" destId="{0AF68827-452A-425E-9B4C-702D0C0DDB79}" srcOrd="0" destOrd="0" parTransId="{66D3D4D0-498C-47C4-818F-3082A7CD0F67}" sibTransId="{5E6E1569-4B28-4336-A5DD-3AFEF51BF0F9}"/>
    <dgm:cxn modelId="{7E7289CD-E382-452C-AAD4-37094FF86583}" type="presOf" srcId="{D8B22A8A-7A4F-4542-8CEE-A4739D18A79A}" destId="{4B34332C-13D0-48DF-8EBD-5FB593911E5B}" srcOrd="0" destOrd="0" presId="urn:microsoft.com/office/officeart/2005/8/layout/hierarchy2"/>
    <dgm:cxn modelId="{FB2850D5-16B5-4C48-ADFB-1635C47DA242}" type="presOf" srcId="{D3C395E1-64AC-4417-96DD-8B3121AFE805}" destId="{AE63CCFE-43D3-4043-A782-7C3DF1CB6A42}" srcOrd="1" destOrd="0" presId="urn:microsoft.com/office/officeart/2005/8/layout/hierarchy2"/>
    <dgm:cxn modelId="{54F50834-B476-4CEC-94A6-65AC131BBF2D}" type="presOf" srcId="{7EDD0989-198D-4F57-B8E9-D1F861E93D3D}" destId="{6E81732A-1384-4FA5-89A8-B872E6FF7EAF}" srcOrd="0" destOrd="0" presId="urn:microsoft.com/office/officeart/2005/8/layout/hierarchy2"/>
    <dgm:cxn modelId="{E4BFB119-5E5A-439A-81B1-2C264B7F0B46}" type="presOf" srcId="{5CED04B7-1C7A-49BD-A5F8-FD5E1AC8BB9F}" destId="{877A4B5B-2970-4E80-8B90-BD2900E0FBE3}" srcOrd="0" destOrd="0" presId="urn:microsoft.com/office/officeart/2005/8/layout/hierarchy2"/>
    <dgm:cxn modelId="{19CE3582-1239-43F8-ADE4-8425CF32238E}" type="presOf" srcId="{D9A46292-3665-48A2-B0BE-C27DC68F7F9C}" destId="{CD6802CD-EBED-4C01-8BDC-D67F6EB04A55}" srcOrd="0" destOrd="0" presId="urn:microsoft.com/office/officeart/2005/8/layout/hierarchy2"/>
    <dgm:cxn modelId="{FB6E1AE8-E797-4C86-9713-C4B18519F95C}" type="presOf" srcId="{0E431BEA-6B60-4946-B8A8-D46C76DF916E}" destId="{F83C3DCB-039A-4635-97D2-0D4D96D862C9}" srcOrd="0" destOrd="0" presId="urn:microsoft.com/office/officeart/2005/8/layout/hierarchy2"/>
    <dgm:cxn modelId="{60D3BC4D-F4F1-44CD-AFCD-BF570B1E87E9}" type="presOf" srcId="{5587646A-4DC5-4EC9-8C38-0C1C2A4EADD3}" destId="{05BB3F6A-E1B8-49D1-AB7F-77D166F30DCA}" srcOrd="1" destOrd="0" presId="urn:microsoft.com/office/officeart/2005/8/layout/hierarchy2"/>
    <dgm:cxn modelId="{45363154-38A3-4813-8C7A-D490C5427580}" type="presOf" srcId="{7EDD0989-198D-4F57-B8E9-D1F861E93D3D}" destId="{5AD07AE5-04C6-47C9-8BA0-71FD7D8234DE}" srcOrd="1" destOrd="0" presId="urn:microsoft.com/office/officeart/2005/8/layout/hierarchy2"/>
    <dgm:cxn modelId="{619402DC-F98E-4986-ABC0-71FE4451D15A}" type="presOf" srcId="{B7D77543-9681-4EF3-B497-36FDF8CF1AB8}" destId="{CB5D6806-49B9-4EC3-923C-956B0E3CFDE9}" srcOrd="0" destOrd="0" presId="urn:microsoft.com/office/officeart/2005/8/layout/hierarchy2"/>
    <dgm:cxn modelId="{C0A8C206-96E1-4FA6-9317-C2155DBA7467}" type="presOf" srcId="{F10D8164-F82A-4819-BA44-D4E8129E523A}" destId="{4E89D16E-313C-4D13-836A-7221042631D4}" srcOrd="0" destOrd="0" presId="urn:microsoft.com/office/officeart/2005/8/layout/hierarchy2"/>
    <dgm:cxn modelId="{0D4B37DD-44AD-44C4-A178-2A4DDB694D90}" srcId="{D9A46292-3665-48A2-B0BE-C27DC68F7F9C}" destId="{CF5F99D5-866D-46BD-BB8E-478494DF984A}" srcOrd="0" destOrd="0" parTransId="{5CB3F2AB-6F2A-4FC1-BBE0-5926501BCE5B}" sibTransId="{8C77EDFB-78CF-4A19-B054-B038E3C874CA}"/>
    <dgm:cxn modelId="{D3FCC951-A659-4463-A917-5D4C1E335011}" type="presOf" srcId="{0AF68827-452A-425E-9B4C-702D0C0DDB79}" destId="{91070DA2-FA9B-4BDF-BF8C-16BE075F564E}" srcOrd="0" destOrd="0" presId="urn:microsoft.com/office/officeart/2005/8/layout/hierarchy2"/>
    <dgm:cxn modelId="{05BC8167-C070-47E3-90F4-83C901966D82}" type="presOf" srcId="{66D3D4D0-498C-47C4-818F-3082A7CD0F67}" destId="{1AD39488-96FD-4C84-A224-4FABF11398F3}" srcOrd="0" destOrd="0" presId="urn:microsoft.com/office/officeart/2005/8/layout/hierarchy2"/>
    <dgm:cxn modelId="{CA9F65C5-11BE-46C2-AD84-9616D8615756}" srcId="{D9A46292-3665-48A2-B0BE-C27DC68F7F9C}" destId="{4D11A576-5D60-45CF-B855-43A33C85C9EE}" srcOrd="2" destOrd="0" parTransId="{5587646A-4DC5-4EC9-8C38-0C1C2A4EADD3}" sibTransId="{B5F043F8-5EFF-43E9-9E09-92DA38584541}"/>
    <dgm:cxn modelId="{D8B72BB2-04E0-443F-B688-7D2C3D23B4DF}" type="presOf" srcId="{F129E1AB-7B95-47F7-9DA1-0D64A66676BF}" destId="{344AF937-C9D9-44BA-9FEC-F51BFA05EFDC}" srcOrd="0" destOrd="0" presId="urn:microsoft.com/office/officeart/2005/8/layout/hierarchy2"/>
    <dgm:cxn modelId="{6B9414C1-6110-4DDA-8D85-7F1E96B57918}" type="presOf" srcId="{0E431BEA-6B60-4946-B8A8-D46C76DF916E}" destId="{02990532-F013-4E08-BD30-FFE26F8619E3}" srcOrd="1" destOrd="0" presId="urn:microsoft.com/office/officeart/2005/8/layout/hierarchy2"/>
    <dgm:cxn modelId="{83829C66-1991-4CF5-846E-6E1842E192D4}" srcId="{2A0478AF-8EBB-4C19-B824-883811B99EE9}" destId="{A5B3F83E-1478-4CB9-BF8B-629D5C0D26FF}" srcOrd="0" destOrd="0" parTransId="{D986CE73-65C7-4E01-812C-5EEA525DEFA7}" sibTransId="{2224B4B2-4C68-43C3-ABE5-13B935CA4510}"/>
    <dgm:cxn modelId="{4BBBC23E-E99B-470F-B548-6D4A99870F59}" type="presOf" srcId="{5587646A-4DC5-4EC9-8C38-0C1C2A4EADD3}" destId="{3B75B848-40AA-4204-B97D-9B296DC42B10}" srcOrd="0" destOrd="0" presId="urn:microsoft.com/office/officeart/2005/8/layout/hierarchy2"/>
    <dgm:cxn modelId="{620905D9-ADAA-4358-8F6D-151FEDEEC157}" srcId="{D8B22A8A-7A4F-4542-8CEE-A4739D18A79A}" destId="{2A0478AF-8EBB-4C19-B824-883811B99EE9}" srcOrd="0" destOrd="0" parTransId="{AF41D825-86D6-4CA3-833F-16032E9B306E}" sibTransId="{B42716C3-D60F-4F9B-B96E-DCFF4AC51027}"/>
    <dgm:cxn modelId="{7B959E33-2AA1-4127-8420-86D396CC24B7}" srcId="{A5B3F83E-1478-4CB9-BF8B-629D5C0D26FF}" destId="{5CED04B7-1C7A-49BD-A5F8-FD5E1AC8BB9F}" srcOrd="0" destOrd="0" parTransId="{7EDD0989-198D-4F57-B8E9-D1F861E93D3D}" sibTransId="{024D81A1-4F6D-4F59-8369-642E5DD59172}"/>
    <dgm:cxn modelId="{D9EC4735-89C7-487D-8AD6-48B39866CCBC}" srcId="{D9A46292-3665-48A2-B0BE-C27DC68F7F9C}" destId="{71FCD3AF-240B-4979-92AF-479648DF850B}" srcOrd="1" destOrd="0" parTransId="{21CD5F01-4F6B-4A02-82A4-011B145220ED}" sibTransId="{4103CD44-E703-4789-8930-2BC6B0F5A6A2}"/>
    <dgm:cxn modelId="{B2480691-51C7-4B76-959C-51719594E865}" type="presOf" srcId="{2A0478AF-8EBB-4C19-B824-883811B99EE9}" destId="{C38CCD34-BEED-4E83-AC29-B65596E7452B}" srcOrd="0" destOrd="0" presId="urn:microsoft.com/office/officeart/2005/8/layout/hierarchy2"/>
    <dgm:cxn modelId="{2EAAAF9D-6708-41AE-B82E-FA88F9FB34E6}" type="presOf" srcId="{21CD5F01-4F6B-4A02-82A4-011B145220ED}" destId="{59883723-83DA-4E0D-9712-0B1D732E2082}" srcOrd="0" destOrd="0" presId="urn:microsoft.com/office/officeart/2005/8/layout/hierarchy2"/>
    <dgm:cxn modelId="{27162F93-2BB4-49C2-A242-41F2F9F8CDEE}" srcId="{A5B3F83E-1478-4CB9-BF8B-629D5C0D26FF}" destId="{B7D77543-9681-4EF3-B497-36FDF8CF1AB8}" srcOrd="1" destOrd="0" parTransId="{F10D8164-F82A-4819-BA44-D4E8129E523A}" sibTransId="{74A17583-CD3B-42D7-8034-345F0B2FBC01}"/>
    <dgm:cxn modelId="{8C5E801A-A23B-4299-94BE-1B2F816977B1}" type="presOf" srcId="{71FCD3AF-240B-4979-92AF-479648DF850B}" destId="{4ADB207D-411A-4BED-9F60-880FF58624E5}" srcOrd="0" destOrd="0" presId="urn:microsoft.com/office/officeart/2005/8/layout/hierarchy2"/>
    <dgm:cxn modelId="{27A38FCA-F9CF-49AA-B0EC-2B7FADE1FB2B}" type="presOf" srcId="{21CD5F01-4F6B-4A02-82A4-011B145220ED}" destId="{C50BC794-D185-41AA-90EF-EFEDB093BB67}" srcOrd="1" destOrd="0" presId="urn:microsoft.com/office/officeart/2005/8/layout/hierarchy2"/>
    <dgm:cxn modelId="{BEE35856-60B6-43CB-A530-248B6B378C4F}" type="presOf" srcId="{5CB3F2AB-6F2A-4FC1-BBE0-5926501BCE5B}" destId="{ADABEF2B-86FA-417E-8DD1-FC8FCA0F7DC4}" srcOrd="1" destOrd="0" presId="urn:microsoft.com/office/officeart/2005/8/layout/hierarchy2"/>
    <dgm:cxn modelId="{4A199723-9A3B-45A8-BAA7-E3C02405910F}" srcId="{2A0478AF-8EBB-4C19-B824-883811B99EE9}" destId="{D9A46292-3665-48A2-B0BE-C27DC68F7F9C}" srcOrd="1" destOrd="0" parTransId="{0E431BEA-6B60-4946-B8A8-D46C76DF916E}" sibTransId="{D0329AE7-BFD9-45FB-A228-8BBA5BF66A52}"/>
    <dgm:cxn modelId="{76A5DA1F-F601-4541-B8E0-289FC2D864AB}" type="presOf" srcId="{F10D8164-F82A-4819-BA44-D4E8129E523A}" destId="{590CD029-3DC2-4CC6-B861-3323934745B6}" srcOrd="1" destOrd="0" presId="urn:microsoft.com/office/officeart/2005/8/layout/hierarchy2"/>
    <dgm:cxn modelId="{BC9110DC-197D-42EE-836A-71C28E314184}" type="presOf" srcId="{D986CE73-65C7-4E01-812C-5EEA525DEFA7}" destId="{A91F3575-5257-4CCF-AA8B-934DFEFAD672}" srcOrd="1" destOrd="0" presId="urn:microsoft.com/office/officeart/2005/8/layout/hierarchy2"/>
    <dgm:cxn modelId="{7C4E1E66-F60F-43E5-9DD1-E69B73E0DD5B}" srcId="{5CED04B7-1C7A-49BD-A5F8-FD5E1AC8BB9F}" destId="{F129E1AB-7B95-47F7-9DA1-0D64A66676BF}" srcOrd="0" destOrd="0" parTransId="{D3C395E1-64AC-4417-96DD-8B3121AFE805}" sibTransId="{D6212422-A473-429A-B8B6-D44C027431E2}"/>
    <dgm:cxn modelId="{22613828-CBEC-412C-ABF4-6AEDD3BB36DD}" type="presParOf" srcId="{4B34332C-13D0-48DF-8EBD-5FB593911E5B}" destId="{178FFCE6-0B56-4D4F-9DB2-A1CC0BAFE66F}" srcOrd="0" destOrd="0" presId="urn:microsoft.com/office/officeart/2005/8/layout/hierarchy2"/>
    <dgm:cxn modelId="{8214299E-C2E8-4378-921D-C15BFDD42E4D}" type="presParOf" srcId="{178FFCE6-0B56-4D4F-9DB2-A1CC0BAFE66F}" destId="{C38CCD34-BEED-4E83-AC29-B65596E7452B}" srcOrd="0" destOrd="0" presId="urn:microsoft.com/office/officeart/2005/8/layout/hierarchy2"/>
    <dgm:cxn modelId="{DB673170-45F6-4A31-B957-CF65223824C6}" type="presParOf" srcId="{178FFCE6-0B56-4D4F-9DB2-A1CC0BAFE66F}" destId="{431BE9D7-D91F-459F-B7F9-7B34EAD0D3E5}" srcOrd="1" destOrd="0" presId="urn:microsoft.com/office/officeart/2005/8/layout/hierarchy2"/>
    <dgm:cxn modelId="{967F404F-C85A-47C4-92F8-0363556CB424}" type="presParOf" srcId="{431BE9D7-D91F-459F-B7F9-7B34EAD0D3E5}" destId="{313C7A47-7F0A-4BCF-BD6A-9215BDB47E85}" srcOrd="0" destOrd="0" presId="urn:microsoft.com/office/officeart/2005/8/layout/hierarchy2"/>
    <dgm:cxn modelId="{C9308B29-BAB4-461B-B313-800FE0A15D53}" type="presParOf" srcId="{313C7A47-7F0A-4BCF-BD6A-9215BDB47E85}" destId="{A91F3575-5257-4CCF-AA8B-934DFEFAD672}" srcOrd="0" destOrd="0" presId="urn:microsoft.com/office/officeart/2005/8/layout/hierarchy2"/>
    <dgm:cxn modelId="{58FA9828-7B4E-4148-BABF-06E636E3A89C}" type="presParOf" srcId="{431BE9D7-D91F-459F-B7F9-7B34EAD0D3E5}" destId="{F9714664-B4EE-4F37-87C1-5414ED9A1A3C}" srcOrd="1" destOrd="0" presId="urn:microsoft.com/office/officeart/2005/8/layout/hierarchy2"/>
    <dgm:cxn modelId="{93C6E7B3-8704-459A-B21B-254F7315F921}" type="presParOf" srcId="{F9714664-B4EE-4F37-87C1-5414ED9A1A3C}" destId="{798CA8C8-A230-40CB-BE4C-30119DD4770A}" srcOrd="0" destOrd="0" presId="urn:microsoft.com/office/officeart/2005/8/layout/hierarchy2"/>
    <dgm:cxn modelId="{25BEBC9F-CB09-4113-80D1-A27CE42366A1}" type="presParOf" srcId="{F9714664-B4EE-4F37-87C1-5414ED9A1A3C}" destId="{3539031E-CBA1-47D9-8258-E7AAD8B0B7EE}" srcOrd="1" destOrd="0" presId="urn:microsoft.com/office/officeart/2005/8/layout/hierarchy2"/>
    <dgm:cxn modelId="{2ECE1F18-6EE1-4C8C-8DE6-39BC57BAA96E}" type="presParOf" srcId="{3539031E-CBA1-47D9-8258-E7AAD8B0B7EE}" destId="{6E81732A-1384-4FA5-89A8-B872E6FF7EAF}" srcOrd="0" destOrd="0" presId="urn:microsoft.com/office/officeart/2005/8/layout/hierarchy2"/>
    <dgm:cxn modelId="{BDF865B7-55B0-46C4-B2F6-6535AD03619A}" type="presParOf" srcId="{6E81732A-1384-4FA5-89A8-B872E6FF7EAF}" destId="{5AD07AE5-04C6-47C9-8BA0-71FD7D8234DE}" srcOrd="0" destOrd="0" presId="urn:microsoft.com/office/officeart/2005/8/layout/hierarchy2"/>
    <dgm:cxn modelId="{794353F3-0ABD-4884-9F01-9B315170B62B}" type="presParOf" srcId="{3539031E-CBA1-47D9-8258-E7AAD8B0B7EE}" destId="{F850F195-6F1C-4D67-ABB6-12FF3766EA30}" srcOrd="1" destOrd="0" presId="urn:microsoft.com/office/officeart/2005/8/layout/hierarchy2"/>
    <dgm:cxn modelId="{A0217F05-B141-4480-96F1-44E17F3CE1FF}" type="presParOf" srcId="{F850F195-6F1C-4D67-ABB6-12FF3766EA30}" destId="{877A4B5B-2970-4E80-8B90-BD2900E0FBE3}" srcOrd="0" destOrd="0" presId="urn:microsoft.com/office/officeart/2005/8/layout/hierarchy2"/>
    <dgm:cxn modelId="{84F41107-5A0D-4D9E-94EA-F3F5766410DB}" type="presParOf" srcId="{F850F195-6F1C-4D67-ABB6-12FF3766EA30}" destId="{45FFFAA1-86CE-4A89-BE7D-12E1BD6D5B4D}" srcOrd="1" destOrd="0" presId="urn:microsoft.com/office/officeart/2005/8/layout/hierarchy2"/>
    <dgm:cxn modelId="{1A8986AD-F4D2-485B-9231-A8B029558A40}" type="presParOf" srcId="{45FFFAA1-86CE-4A89-BE7D-12E1BD6D5B4D}" destId="{1E987D3E-61D1-4892-A0E8-114DC4AEA405}" srcOrd="0" destOrd="0" presId="urn:microsoft.com/office/officeart/2005/8/layout/hierarchy2"/>
    <dgm:cxn modelId="{35DAC99A-716B-450E-A7DB-F7BE455B1E4E}" type="presParOf" srcId="{1E987D3E-61D1-4892-A0E8-114DC4AEA405}" destId="{AE63CCFE-43D3-4043-A782-7C3DF1CB6A42}" srcOrd="0" destOrd="0" presId="urn:microsoft.com/office/officeart/2005/8/layout/hierarchy2"/>
    <dgm:cxn modelId="{4599F93E-008D-479D-A8AC-5FBE0FDCECAE}" type="presParOf" srcId="{45FFFAA1-86CE-4A89-BE7D-12E1BD6D5B4D}" destId="{2582D9EF-D289-422F-84FF-B7B0C7680763}" srcOrd="1" destOrd="0" presId="urn:microsoft.com/office/officeart/2005/8/layout/hierarchy2"/>
    <dgm:cxn modelId="{5E6C9473-9773-436E-A473-26F55AE8B4FF}" type="presParOf" srcId="{2582D9EF-D289-422F-84FF-B7B0C7680763}" destId="{344AF937-C9D9-44BA-9FEC-F51BFA05EFDC}" srcOrd="0" destOrd="0" presId="urn:microsoft.com/office/officeart/2005/8/layout/hierarchy2"/>
    <dgm:cxn modelId="{29A780D5-70CB-49A3-8C40-87319A8B6226}" type="presParOf" srcId="{2582D9EF-D289-422F-84FF-B7B0C7680763}" destId="{415DCFE1-8174-4719-B0FC-25FD7DC19D0C}" srcOrd="1" destOrd="0" presId="urn:microsoft.com/office/officeart/2005/8/layout/hierarchy2"/>
    <dgm:cxn modelId="{88BC166A-02A4-4556-93EF-E263546AC3D5}" type="presParOf" srcId="{3539031E-CBA1-47D9-8258-E7AAD8B0B7EE}" destId="{4E89D16E-313C-4D13-836A-7221042631D4}" srcOrd="2" destOrd="0" presId="urn:microsoft.com/office/officeart/2005/8/layout/hierarchy2"/>
    <dgm:cxn modelId="{9F1AF58C-F1CD-4F32-A73E-35EDDFCBD984}" type="presParOf" srcId="{4E89D16E-313C-4D13-836A-7221042631D4}" destId="{590CD029-3DC2-4CC6-B861-3323934745B6}" srcOrd="0" destOrd="0" presId="urn:microsoft.com/office/officeart/2005/8/layout/hierarchy2"/>
    <dgm:cxn modelId="{58BBBE97-7AB8-442A-AD3F-EB402306DF75}" type="presParOf" srcId="{3539031E-CBA1-47D9-8258-E7AAD8B0B7EE}" destId="{347B3147-DEBF-477F-810F-B666F4789DCE}" srcOrd="3" destOrd="0" presId="urn:microsoft.com/office/officeart/2005/8/layout/hierarchy2"/>
    <dgm:cxn modelId="{E5402933-56CF-4F99-80BE-9C2E67EBD142}" type="presParOf" srcId="{347B3147-DEBF-477F-810F-B666F4789DCE}" destId="{CB5D6806-49B9-4EC3-923C-956B0E3CFDE9}" srcOrd="0" destOrd="0" presId="urn:microsoft.com/office/officeart/2005/8/layout/hierarchy2"/>
    <dgm:cxn modelId="{0EDE4DCD-A816-494B-8982-53274FB534AC}" type="presParOf" srcId="{347B3147-DEBF-477F-810F-B666F4789DCE}" destId="{0BA608A3-07E0-4E34-9BB8-FF5C8B95A88C}" srcOrd="1" destOrd="0" presId="urn:microsoft.com/office/officeart/2005/8/layout/hierarchy2"/>
    <dgm:cxn modelId="{0F35ECD4-83CC-42D4-AD2D-240DCF38AF67}" type="presParOf" srcId="{431BE9D7-D91F-459F-B7F9-7B34EAD0D3E5}" destId="{F83C3DCB-039A-4635-97D2-0D4D96D862C9}" srcOrd="2" destOrd="0" presId="urn:microsoft.com/office/officeart/2005/8/layout/hierarchy2"/>
    <dgm:cxn modelId="{9C42B7F8-97BB-4D52-8F12-758B58C2818A}" type="presParOf" srcId="{F83C3DCB-039A-4635-97D2-0D4D96D862C9}" destId="{02990532-F013-4E08-BD30-FFE26F8619E3}" srcOrd="0" destOrd="0" presId="urn:microsoft.com/office/officeart/2005/8/layout/hierarchy2"/>
    <dgm:cxn modelId="{3F5F3792-424F-47CE-9C0B-2F8C5FC28B37}" type="presParOf" srcId="{431BE9D7-D91F-459F-B7F9-7B34EAD0D3E5}" destId="{BC0416F0-40A6-4843-8F00-2FEC309F0B38}" srcOrd="3" destOrd="0" presId="urn:microsoft.com/office/officeart/2005/8/layout/hierarchy2"/>
    <dgm:cxn modelId="{02B073F3-262B-417A-BE53-F55A1A3F0AEC}" type="presParOf" srcId="{BC0416F0-40A6-4843-8F00-2FEC309F0B38}" destId="{CD6802CD-EBED-4C01-8BDC-D67F6EB04A55}" srcOrd="0" destOrd="0" presId="urn:microsoft.com/office/officeart/2005/8/layout/hierarchy2"/>
    <dgm:cxn modelId="{F271B4B5-1B69-4DA3-A5A5-A6AEA5949666}" type="presParOf" srcId="{BC0416F0-40A6-4843-8F00-2FEC309F0B38}" destId="{8F405AA1-95C8-4231-91D0-FC47D8E3696F}" srcOrd="1" destOrd="0" presId="urn:microsoft.com/office/officeart/2005/8/layout/hierarchy2"/>
    <dgm:cxn modelId="{D0A15584-0AAA-4FAC-BCCB-6E6B85B135C5}" type="presParOf" srcId="{8F405AA1-95C8-4231-91D0-FC47D8E3696F}" destId="{33BDED27-8C6E-4BAC-9BD6-D056468CD4C1}" srcOrd="0" destOrd="0" presId="urn:microsoft.com/office/officeart/2005/8/layout/hierarchy2"/>
    <dgm:cxn modelId="{0EF802BD-3458-4968-8BAF-EF057854BB21}" type="presParOf" srcId="{33BDED27-8C6E-4BAC-9BD6-D056468CD4C1}" destId="{ADABEF2B-86FA-417E-8DD1-FC8FCA0F7DC4}" srcOrd="0" destOrd="0" presId="urn:microsoft.com/office/officeart/2005/8/layout/hierarchy2"/>
    <dgm:cxn modelId="{87F7B10F-C8B3-4574-B8ED-F159284080D3}" type="presParOf" srcId="{8F405AA1-95C8-4231-91D0-FC47D8E3696F}" destId="{83760B2C-28A3-444B-BC11-39A08399F481}" srcOrd="1" destOrd="0" presId="urn:microsoft.com/office/officeart/2005/8/layout/hierarchy2"/>
    <dgm:cxn modelId="{7EDB70E0-82FC-40BD-9A34-804A9B03F286}" type="presParOf" srcId="{83760B2C-28A3-444B-BC11-39A08399F481}" destId="{1EFC9E25-B436-4847-8506-7949797622BB}" srcOrd="0" destOrd="0" presId="urn:microsoft.com/office/officeart/2005/8/layout/hierarchy2"/>
    <dgm:cxn modelId="{5AB1D99C-094E-4051-B1E6-0061823A7E57}" type="presParOf" srcId="{83760B2C-28A3-444B-BC11-39A08399F481}" destId="{8824C7D6-5D34-42C3-B8E2-A60C16B9D460}" srcOrd="1" destOrd="0" presId="urn:microsoft.com/office/officeart/2005/8/layout/hierarchy2"/>
    <dgm:cxn modelId="{10DE8165-923F-4589-BCA9-50D174A54180}" type="presParOf" srcId="{8824C7D6-5D34-42C3-B8E2-A60C16B9D460}" destId="{1AD39488-96FD-4C84-A224-4FABF11398F3}" srcOrd="0" destOrd="0" presId="urn:microsoft.com/office/officeart/2005/8/layout/hierarchy2"/>
    <dgm:cxn modelId="{2E92E525-311D-4BCB-B793-FEEBF5AAB66E}" type="presParOf" srcId="{1AD39488-96FD-4C84-A224-4FABF11398F3}" destId="{47DAB29A-E44D-45D6-8058-90DED12FFCE0}" srcOrd="0" destOrd="0" presId="urn:microsoft.com/office/officeart/2005/8/layout/hierarchy2"/>
    <dgm:cxn modelId="{A437F3BB-84EB-4C7E-98B0-0AF05DA63AEE}" type="presParOf" srcId="{8824C7D6-5D34-42C3-B8E2-A60C16B9D460}" destId="{122DA741-21DC-4BE9-AE91-7258B8C9214C}" srcOrd="1" destOrd="0" presId="urn:microsoft.com/office/officeart/2005/8/layout/hierarchy2"/>
    <dgm:cxn modelId="{D1B5E880-B7F8-4C43-869F-3D39051F945E}" type="presParOf" srcId="{122DA741-21DC-4BE9-AE91-7258B8C9214C}" destId="{91070DA2-FA9B-4BDF-BF8C-16BE075F564E}" srcOrd="0" destOrd="0" presId="urn:microsoft.com/office/officeart/2005/8/layout/hierarchy2"/>
    <dgm:cxn modelId="{0AC9EABE-4C32-44C5-993C-925F8D5B86EC}" type="presParOf" srcId="{122DA741-21DC-4BE9-AE91-7258B8C9214C}" destId="{145A6A4F-D0F6-43A0-9C24-A88E5090BEF7}" srcOrd="1" destOrd="0" presId="urn:microsoft.com/office/officeart/2005/8/layout/hierarchy2"/>
    <dgm:cxn modelId="{F60895BC-A5E2-42B1-9AA8-6A9B4299614B}" type="presParOf" srcId="{8F405AA1-95C8-4231-91D0-FC47D8E3696F}" destId="{59883723-83DA-4E0D-9712-0B1D732E2082}" srcOrd="2" destOrd="0" presId="urn:microsoft.com/office/officeart/2005/8/layout/hierarchy2"/>
    <dgm:cxn modelId="{A7959AF7-C6CB-497E-B62F-1CFBD478C417}" type="presParOf" srcId="{59883723-83DA-4E0D-9712-0B1D732E2082}" destId="{C50BC794-D185-41AA-90EF-EFEDB093BB67}" srcOrd="0" destOrd="0" presId="urn:microsoft.com/office/officeart/2005/8/layout/hierarchy2"/>
    <dgm:cxn modelId="{2E1CD7F9-E468-4E2D-87C8-C313875414BF}" type="presParOf" srcId="{8F405AA1-95C8-4231-91D0-FC47D8E3696F}" destId="{B9DCA1EC-07CE-424A-92E5-ADE2681CFEC9}" srcOrd="3" destOrd="0" presId="urn:microsoft.com/office/officeart/2005/8/layout/hierarchy2"/>
    <dgm:cxn modelId="{4098A42F-5BCE-4C4C-B4C3-6A0DE9E38D51}" type="presParOf" srcId="{B9DCA1EC-07CE-424A-92E5-ADE2681CFEC9}" destId="{4ADB207D-411A-4BED-9F60-880FF58624E5}" srcOrd="0" destOrd="0" presId="urn:microsoft.com/office/officeart/2005/8/layout/hierarchy2"/>
    <dgm:cxn modelId="{9EC873D1-911D-43B2-9BD3-F2B2D78571BE}" type="presParOf" srcId="{B9DCA1EC-07CE-424A-92E5-ADE2681CFEC9}" destId="{B2C41CE0-E7BD-44A4-9254-D81132F21962}" srcOrd="1" destOrd="0" presId="urn:microsoft.com/office/officeart/2005/8/layout/hierarchy2"/>
    <dgm:cxn modelId="{FC80B77A-E2FF-4D05-952D-8FA60BDAB01A}" type="presParOf" srcId="{8F405AA1-95C8-4231-91D0-FC47D8E3696F}" destId="{3B75B848-40AA-4204-B97D-9B296DC42B10}" srcOrd="4" destOrd="0" presId="urn:microsoft.com/office/officeart/2005/8/layout/hierarchy2"/>
    <dgm:cxn modelId="{B01584BF-EE22-46BF-AA6F-A5E33BCD2EDD}" type="presParOf" srcId="{3B75B848-40AA-4204-B97D-9B296DC42B10}" destId="{05BB3F6A-E1B8-49D1-AB7F-77D166F30DCA}" srcOrd="0" destOrd="0" presId="urn:microsoft.com/office/officeart/2005/8/layout/hierarchy2"/>
    <dgm:cxn modelId="{757B3AD6-CB85-4E70-820B-2B3ED8DF689A}" type="presParOf" srcId="{8F405AA1-95C8-4231-91D0-FC47D8E3696F}" destId="{12469076-3E74-42D2-B03C-946BB9E16203}" srcOrd="5" destOrd="0" presId="urn:microsoft.com/office/officeart/2005/8/layout/hierarchy2"/>
    <dgm:cxn modelId="{DDA2D777-BFAE-4EFA-8C32-52B38421DC33}" type="presParOf" srcId="{12469076-3E74-42D2-B03C-946BB9E16203}" destId="{9A41A0A5-AD18-4123-A834-FBA175652AEB}" srcOrd="0" destOrd="0" presId="urn:microsoft.com/office/officeart/2005/8/layout/hierarchy2"/>
    <dgm:cxn modelId="{64019FF9-FFCB-407D-96D1-ACA1B7EEDAAD}" type="presParOf" srcId="{12469076-3E74-42D2-B03C-946BB9E16203}" destId="{C0E3ABFE-7EF1-4A07-AF71-D0E90B2EDD9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6B8114-E538-4F27-9AA7-4CE52A6D4632}">
      <dsp:nvSpPr>
        <dsp:cNvPr id="0" name=""/>
        <dsp:cNvSpPr/>
      </dsp:nvSpPr>
      <dsp:spPr>
        <a:xfrm>
          <a:off x="2180169" y="2838689"/>
          <a:ext cx="2113659" cy="21136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Целевая аудитория программы: </a:t>
          </a:r>
          <a:r>
            <a:rPr lang="ru-RU" sz="1700" kern="1200" dirty="0" smtClean="0">
              <a:solidFill>
                <a:schemeClr val="bg1"/>
              </a:solidFill>
            </a:rPr>
            <a:t>дети от2 до 18 лет</a:t>
          </a:r>
          <a:endParaRPr lang="ru-RU" sz="1700" kern="1200" dirty="0">
            <a:solidFill>
              <a:schemeClr val="bg1"/>
            </a:solidFill>
          </a:endParaRPr>
        </a:p>
      </dsp:txBody>
      <dsp:txXfrm>
        <a:off x="2180169" y="2838689"/>
        <a:ext cx="2113659" cy="2113659"/>
      </dsp:txXfrm>
    </dsp:sp>
    <dsp:sp modelId="{974955B7-AF0B-4A04-9F07-3487CC900330}">
      <dsp:nvSpPr>
        <dsp:cNvPr id="0" name=""/>
        <dsp:cNvSpPr/>
      </dsp:nvSpPr>
      <dsp:spPr>
        <a:xfrm rot="12900000">
          <a:off x="740049" y="2442549"/>
          <a:ext cx="1704092" cy="6023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09B4B-A8E8-4C68-BD02-5CFBF74EE2E9}">
      <dsp:nvSpPr>
        <dsp:cNvPr id="0" name=""/>
        <dsp:cNvSpPr/>
      </dsp:nvSpPr>
      <dsp:spPr>
        <a:xfrm>
          <a:off x="-109847" y="1451841"/>
          <a:ext cx="2007976" cy="16063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kern="1200" dirty="0" smtClean="0"/>
        </a:p>
        <a:p>
          <a:pPr marL="171450" marR="0" lvl="0" indent="0" algn="ctr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bg1"/>
              </a:solidFill>
            </a:rPr>
            <a:t>Группы постоянного состава ЦВР «Галактика»</a:t>
          </a:r>
          <a:endParaRPr lang="ru-RU" sz="2000" kern="1200" dirty="0" smtClean="0">
            <a:solidFill>
              <a:schemeClr val="bg1"/>
            </a:solidFill>
          </a:endParaRPr>
        </a:p>
        <a:p>
          <a:pPr marL="171450" lvl="0" indent="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kern="1200" dirty="0"/>
        </a:p>
      </dsp:txBody>
      <dsp:txXfrm>
        <a:off x="-109847" y="1451841"/>
        <a:ext cx="2007976" cy="1606381"/>
      </dsp:txXfrm>
    </dsp:sp>
    <dsp:sp modelId="{478D83B4-D9CA-4491-BAA0-BD1DBD96CE0E}">
      <dsp:nvSpPr>
        <dsp:cNvPr id="0" name=""/>
        <dsp:cNvSpPr/>
      </dsp:nvSpPr>
      <dsp:spPr>
        <a:xfrm rot="16200000">
          <a:off x="2384953" y="1586266"/>
          <a:ext cx="1704092" cy="6023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4D51F-7181-481E-8D21-08BF84C7B261}">
      <dsp:nvSpPr>
        <dsp:cNvPr id="0" name=""/>
        <dsp:cNvSpPr/>
      </dsp:nvSpPr>
      <dsp:spPr>
        <a:xfrm>
          <a:off x="2233011" y="232226"/>
          <a:ext cx="2007976" cy="16063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R="0" lvl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2000" b="1" kern="1200" dirty="0" smtClean="0">
              <a:solidFill>
                <a:schemeClr val="bg1"/>
              </a:solidFill>
            </a:rPr>
            <a:t>Группы сменного состава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2233011" y="232226"/>
        <a:ext cx="2007976" cy="1606381"/>
      </dsp:txXfrm>
    </dsp:sp>
    <dsp:sp modelId="{102855F4-9185-422B-A795-A0D46C7D543E}">
      <dsp:nvSpPr>
        <dsp:cNvPr id="0" name=""/>
        <dsp:cNvSpPr/>
      </dsp:nvSpPr>
      <dsp:spPr>
        <a:xfrm rot="19500000">
          <a:off x="4029856" y="2442549"/>
          <a:ext cx="1704092" cy="60239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68E3C-2572-462D-BD18-C128617847E2}">
      <dsp:nvSpPr>
        <dsp:cNvPr id="0" name=""/>
        <dsp:cNvSpPr/>
      </dsp:nvSpPr>
      <dsp:spPr>
        <a:xfrm>
          <a:off x="4353125" y="1451841"/>
          <a:ext cx="2453466" cy="16063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R="0" lvl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2000" b="1" kern="1200" dirty="0" smtClean="0">
              <a:solidFill>
                <a:schemeClr val="bg1"/>
              </a:solidFill>
            </a:rPr>
            <a:t>Неорганизованные дети 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4353125" y="1451841"/>
        <a:ext cx="2453466" cy="16063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8CCD34-BEED-4E83-AC29-B65596E7452B}">
      <dsp:nvSpPr>
        <dsp:cNvPr id="0" name=""/>
        <dsp:cNvSpPr/>
      </dsp:nvSpPr>
      <dsp:spPr>
        <a:xfrm>
          <a:off x="0" y="2856449"/>
          <a:ext cx="1701513" cy="1387693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Основные направления деятельности</a:t>
          </a:r>
        </a:p>
      </dsp:txBody>
      <dsp:txXfrm>
        <a:off x="0" y="2856449"/>
        <a:ext cx="1701513" cy="1387693"/>
      </dsp:txXfrm>
    </dsp:sp>
    <dsp:sp modelId="{313C7A47-7F0A-4BCF-BD6A-9215BDB47E85}">
      <dsp:nvSpPr>
        <dsp:cNvPr id="0" name=""/>
        <dsp:cNvSpPr/>
      </dsp:nvSpPr>
      <dsp:spPr>
        <a:xfrm rot="17120087">
          <a:off x="966328" y="2575939"/>
          <a:ext cx="1999031" cy="20853"/>
        </a:xfrm>
        <a:custGeom>
          <a:avLst/>
          <a:gdLst/>
          <a:ahLst/>
          <a:cxnLst/>
          <a:rect l="0" t="0" r="0" b="0"/>
          <a:pathLst>
            <a:path>
              <a:moveTo>
                <a:pt x="0" y="10426"/>
              </a:moveTo>
              <a:lnTo>
                <a:pt x="1999031" y="1042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 rot="17120087">
        <a:off x="1915867" y="2536390"/>
        <a:ext cx="99951" cy="99951"/>
      </dsp:txXfrm>
    </dsp:sp>
    <dsp:sp modelId="{798CA8C8-A230-40CB-BE4C-30119DD4770A}">
      <dsp:nvSpPr>
        <dsp:cNvPr id="0" name=""/>
        <dsp:cNvSpPr/>
      </dsp:nvSpPr>
      <dsp:spPr>
        <a:xfrm>
          <a:off x="2230174" y="1031163"/>
          <a:ext cx="1831162" cy="1182546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Образовательное</a:t>
          </a:r>
        </a:p>
      </dsp:txBody>
      <dsp:txXfrm>
        <a:off x="2230174" y="1031163"/>
        <a:ext cx="1831162" cy="1182546"/>
      </dsp:txXfrm>
    </dsp:sp>
    <dsp:sp modelId="{6E81732A-1384-4FA5-89A8-B872E6FF7EAF}">
      <dsp:nvSpPr>
        <dsp:cNvPr id="0" name=""/>
        <dsp:cNvSpPr/>
      </dsp:nvSpPr>
      <dsp:spPr>
        <a:xfrm rot="18564617">
          <a:off x="3865515" y="1197652"/>
          <a:ext cx="1072604" cy="20853"/>
        </a:xfrm>
        <a:custGeom>
          <a:avLst/>
          <a:gdLst/>
          <a:ahLst/>
          <a:cxnLst/>
          <a:rect l="0" t="0" r="0" b="0"/>
          <a:pathLst>
            <a:path>
              <a:moveTo>
                <a:pt x="0" y="10426"/>
              </a:moveTo>
              <a:lnTo>
                <a:pt x="1072604" y="104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8564617">
        <a:off x="4375002" y="1181263"/>
        <a:ext cx="53630" cy="53630"/>
      </dsp:txXfrm>
    </dsp:sp>
    <dsp:sp modelId="{877A4B5B-2970-4E80-8B90-BD2900E0FBE3}">
      <dsp:nvSpPr>
        <dsp:cNvPr id="0" name=""/>
        <dsp:cNvSpPr/>
      </dsp:nvSpPr>
      <dsp:spPr>
        <a:xfrm>
          <a:off x="4742299" y="0"/>
          <a:ext cx="1740594" cy="1587442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Образовательная деятельность в группах постоянного состава ЦВР "Галактика"</a:t>
          </a:r>
        </a:p>
      </dsp:txBody>
      <dsp:txXfrm>
        <a:off x="4742299" y="0"/>
        <a:ext cx="1740594" cy="1587442"/>
      </dsp:txXfrm>
    </dsp:sp>
    <dsp:sp modelId="{1E987D3E-61D1-4892-A0E8-114DC4AEA405}">
      <dsp:nvSpPr>
        <dsp:cNvPr id="0" name=""/>
        <dsp:cNvSpPr/>
      </dsp:nvSpPr>
      <dsp:spPr>
        <a:xfrm rot="3118009">
          <a:off x="6281673" y="1196162"/>
          <a:ext cx="1048348" cy="20853"/>
        </a:xfrm>
        <a:custGeom>
          <a:avLst/>
          <a:gdLst/>
          <a:ahLst/>
          <a:cxnLst/>
          <a:rect l="0" t="0" r="0" b="0"/>
          <a:pathLst>
            <a:path>
              <a:moveTo>
                <a:pt x="0" y="10426"/>
              </a:moveTo>
              <a:lnTo>
                <a:pt x="1048348" y="104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3118009">
        <a:off x="6779638" y="1180380"/>
        <a:ext cx="52417" cy="52417"/>
      </dsp:txXfrm>
    </dsp:sp>
    <dsp:sp modelId="{344AF937-C9D9-44BA-9FEC-F51BFA05EFDC}">
      <dsp:nvSpPr>
        <dsp:cNvPr id="0" name=""/>
        <dsp:cNvSpPr/>
      </dsp:nvSpPr>
      <dsp:spPr>
        <a:xfrm>
          <a:off x="7128800" y="504054"/>
          <a:ext cx="1518313" cy="2230804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Практические </a:t>
          </a:r>
          <a:r>
            <a:rPr lang="ru-RU" sz="1200" kern="1200" dirty="0" smtClean="0">
              <a:solidFill>
                <a:schemeClr val="tx1"/>
              </a:solidFill>
            </a:rPr>
            <a:t>занятия, </a:t>
          </a:r>
          <a:r>
            <a:rPr lang="ru-RU" sz="1200" kern="1200" dirty="0">
              <a:solidFill>
                <a:schemeClr val="tx1"/>
              </a:solidFill>
            </a:rPr>
            <a:t>игровые занятия, экскурсии, проектная деятельность, групповые и индивидуальные консультации, коллективно-творческие дела, профильные </a:t>
          </a:r>
          <a:r>
            <a:rPr lang="ru-RU" sz="1200" kern="1200" dirty="0" smtClean="0">
              <a:solidFill>
                <a:schemeClr val="tx1"/>
              </a:solidFill>
            </a:rPr>
            <a:t>смены и т.д.</a:t>
          </a:r>
          <a:endParaRPr lang="ru-RU" sz="900" kern="1200" dirty="0">
            <a:solidFill>
              <a:schemeClr val="tx1"/>
            </a:solidFill>
          </a:endParaRPr>
        </a:p>
      </dsp:txBody>
      <dsp:txXfrm>
        <a:off x="7128800" y="504054"/>
        <a:ext cx="1518313" cy="2230804"/>
      </dsp:txXfrm>
    </dsp:sp>
    <dsp:sp modelId="{4E89D16E-313C-4D13-836A-7221042631D4}">
      <dsp:nvSpPr>
        <dsp:cNvPr id="0" name=""/>
        <dsp:cNvSpPr/>
      </dsp:nvSpPr>
      <dsp:spPr>
        <a:xfrm rot="2870567">
          <a:off x="3875476" y="2031003"/>
          <a:ext cx="1130420" cy="20853"/>
        </a:xfrm>
        <a:custGeom>
          <a:avLst/>
          <a:gdLst/>
          <a:ahLst/>
          <a:cxnLst/>
          <a:rect l="0" t="0" r="0" b="0"/>
          <a:pathLst>
            <a:path>
              <a:moveTo>
                <a:pt x="0" y="10426"/>
              </a:moveTo>
              <a:lnTo>
                <a:pt x="1130420" y="104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870567">
        <a:off x="4412426" y="2013169"/>
        <a:ext cx="56521" cy="56521"/>
      </dsp:txXfrm>
    </dsp:sp>
    <dsp:sp modelId="{CB5D6806-49B9-4EC3-923C-956B0E3CFDE9}">
      <dsp:nvSpPr>
        <dsp:cNvPr id="0" name=""/>
        <dsp:cNvSpPr/>
      </dsp:nvSpPr>
      <dsp:spPr>
        <a:xfrm>
          <a:off x="4820037" y="1731136"/>
          <a:ext cx="1740594" cy="1458575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>
              <a:solidFill>
                <a:schemeClr val="tx1"/>
              </a:solidFill>
            </a:rPr>
            <a:t>Образовательная деятельность в группах сменного состава ДОЛ дневного пребывания при СОШ Дзержинского района</a:t>
          </a:r>
        </a:p>
      </dsp:txBody>
      <dsp:txXfrm>
        <a:off x="4820037" y="1731136"/>
        <a:ext cx="1740594" cy="1458575"/>
      </dsp:txXfrm>
    </dsp:sp>
    <dsp:sp modelId="{F83C3DCB-039A-4635-97D2-0D4D96D862C9}">
      <dsp:nvSpPr>
        <dsp:cNvPr id="0" name=""/>
        <dsp:cNvSpPr/>
      </dsp:nvSpPr>
      <dsp:spPr>
        <a:xfrm rot="4298422">
          <a:off x="1015385" y="4490502"/>
          <a:ext cx="2003234" cy="20853"/>
        </a:xfrm>
        <a:custGeom>
          <a:avLst/>
          <a:gdLst/>
          <a:ahLst/>
          <a:cxnLst/>
          <a:rect l="0" t="0" r="0" b="0"/>
          <a:pathLst>
            <a:path>
              <a:moveTo>
                <a:pt x="0" y="10426"/>
              </a:moveTo>
              <a:lnTo>
                <a:pt x="2003234" y="1042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4298422">
        <a:off x="1966922" y="4450848"/>
        <a:ext cx="100161" cy="100161"/>
      </dsp:txXfrm>
    </dsp:sp>
    <dsp:sp modelId="{CD6802CD-EBED-4C01-8BDC-D67F6EB04A55}">
      <dsp:nvSpPr>
        <dsp:cNvPr id="0" name=""/>
        <dsp:cNvSpPr/>
      </dsp:nvSpPr>
      <dsp:spPr>
        <a:xfrm>
          <a:off x="2332493" y="4869946"/>
          <a:ext cx="1740139" cy="1163233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Досуговое</a:t>
          </a:r>
        </a:p>
      </dsp:txBody>
      <dsp:txXfrm>
        <a:off x="2332493" y="4869946"/>
        <a:ext cx="1740139" cy="1163233"/>
      </dsp:txXfrm>
    </dsp:sp>
    <dsp:sp modelId="{33BDED27-8C6E-4BAC-9BD6-D056468CD4C1}">
      <dsp:nvSpPr>
        <dsp:cNvPr id="0" name=""/>
        <dsp:cNvSpPr/>
      </dsp:nvSpPr>
      <dsp:spPr>
        <a:xfrm rot="17778899">
          <a:off x="3600522" y="4680959"/>
          <a:ext cx="1696119" cy="20853"/>
        </a:xfrm>
        <a:custGeom>
          <a:avLst/>
          <a:gdLst/>
          <a:ahLst/>
          <a:cxnLst/>
          <a:rect l="0" t="0" r="0" b="0"/>
          <a:pathLst>
            <a:path>
              <a:moveTo>
                <a:pt x="0" y="10426"/>
              </a:moveTo>
              <a:lnTo>
                <a:pt x="1696119" y="104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 rot="17778899">
        <a:off x="4406179" y="4648983"/>
        <a:ext cx="84805" cy="84805"/>
      </dsp:txXfrm>
    </dsp:sp>
    <dsp:sp modelId="{1EFC9E25-B436-4847-8506-7949797622BB}">
      <dsp:nvSpPr>
        <dsp:cNvPr id="0" name=""/>
        <dsp:cNvSpPr/>
      </dsp:nvSpPr>
      <dsp:spPr>
        <a:xfrm>
          <a:off x="4824531" y="3456380"/>
          <a:ext cx="1704762" cy="949659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Культурно-массовая деятельность</a:t>
          </a:r>
        </a:p>
      </dsp:txBody>
      <dsp:txXfrm>
        <a:off x="4824531" y="3456380"/>
        <a:ext cx="1704762" cy="949659"/>
      </dsp:txXfrm>
    </dsp:sp>
    <dsp:sp modelId="{1AD39488-96FD-4C84-A224-4FABF11398F3}">
      <dsp:nvSpPr>
        <dsp:cNvPr id="0" name=""/>
        <dsp:cNvSpPr/>
      </dsp:nvSpPr>
      <dsp:spPr>
        <a:xfrm rot="3186860">
          <a:off x="6295440" y="4388652"/>
          <a:ext cx="1169912" cy="20853"/>
        </a:xfrm>
        <a:custGeom>
          <a:avLst/>
          <a:gdLst/>
          <a:ahLst/>
          <a:cxnLst/>
          <a:rect l="0" t="0" r="0" b="0"/>
          <a:pathLst>
            <a:path>
              <a:moveTo>
                <a:pt x="0" y="10426"/>
              </a:moveTo>
              <a:lnTo>
                <a:pt x="1169912" y="104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3186860">
        <a:off x="6851148" y="4369831"/>
        <a:ext cx="58495" cy="58495"/>
      </dsp:txXfrm>
    </dsp:sp>
    <dsp:sp modelId="{91070DA2-FA9B-4BDF-BF8C-16BE075F564E}">
      <dsp:nvSpPr>
        <dsp:cNvPr id="0" name=""/>
        <dsp:cNvSpPr/>
      </dsp:nvSpPr>
      <dsp:spPr>
        <a:xfrm>
          <a:off x="7231499" y="3723095"/>
          <a:ext cx="1518313" cy="2287703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Фестивали, концерты, конкурсы,    игровые программы, соревнования, слёты, смены          </a:t>
          </a:r>
          <a:endParaRPr lang="ru-RU" sz="1200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200" kern="1200" dirty="0">
              <a:solidFill>
                <a:schemeClr val="tx1"/>
              </a:solidFill>
            </a:rPr>
            <a:t>и т. д.</a:t>
          </a:r>
        </a:p>
      </dsp:txBody>
      <dsp:txXfrm>
        <a:off x="7231499" y="3723095"/>
        <a:ext cx="1518313" cy="2287703"/>
      </dsp:txXfrm>
    </dsp:sp>
    <dsp:sp modelId="{59883723-83DA-4E0D-9712-0B1D732E2082}">
      <dsp:nvSpPr>
        <dsp:cNvPr id="0" name=""/>
        <dsp:cNvSpPr/>
      </dsp:nvSpPr>
      <dsp:spPr>
        <a:xfrm rot="2349379">
          <a:off x="3953146" y="5777097"/>
          <a:ext cx="1064115" cy="20853"/>
        </a:xfrm>
        <a:custGeom>
          <a:avLst/>
          <a:gdLst/>
          <a:ahLst/>
          <a:cxnLst/>
          <a:rect l="0" t="0" r="0" b="0"/>
          <a:pathLst>
            <a:path>
              <a:moveTo>
                <a:pt x="0" y="10426"/>
              </a:moveTo>
              <a:lnTo>
                <a:pt x="1064115" y="104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2349379">
        <a:off x="4458600" y="5760921"/>
        <a:ext cx="53205" cy="53205"/>
      </dsp:txXfrm>
    </dsp:sp>
    <dsp:sp modelId="{4ADB207D-411A-4BED-9F60-880FF58624E5}">
      <dsp:nvSpPr>
        <dsp:cNvPr id="0" name=""/>
        <dsp:cNvSpPr/>
      </dsp:nvSpPr>
      <dsp:spPr>
        <a:xfrm>
          <a:off x="4897775" y="5694243"/>
          <a:ext cx="1711048" cy="85848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Трудоустройство</a:t>
          </a:r>
        </a:p>
      </dsp:txBody>
      <dsp:txXfrm>
        <a:off x="4897775" y="5694243"/>
        <a:ext cx="1711048" cy="858484"/>
      </dsp:txXfrm>
    </dsp:sp>
    <dsp:sp modelId="{3B75B848-40AA-4204-B97D-9B296DC42B10}">
      <dsp:nvSpPr>
        <dsp:cNvPr id="0" name=""/>
        <dsp:cNvSpPr/>
      </dsp:nvSpPr>
      <dsp:spPr>
        <a:xfrm rot="19965659">
          <a:off x="4025741" y="5247600"/>
          <a:ext cx="845681" cy="20853"/>
        </a:xfrm>
        <a:custGeom>
          <a:avLst/>
          <a:gdLst/>
          <a:ahLst/>
          <a:cxnLst/>
          <a:rect l="0" t="0" r="0" b="0"/>
          <a:pathLst>
            <a:path>
              <a:moveTo>
                <a:pt x="0" y="10426"/>
              </a:moveTo>
              <a:lnTo>
                <a:pt x="845681" y="104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9965659">
        <a:off x="4427440" y="5236884"/>
        <a:ext cx="42284" cy="42284"/>
      </dsp:txXfrm>
    </dsp:sp>
    <dsp:sp modelId="{9A41A0A5-AD18-4123-A834-FBA175652AEB}">
      <dsp:nvSpPr>
        <dsp:cNvPr id="0" name=""/>
        <dsp:cNvSpPr/>
      </dsp:nvSpPr>
      <dsp:spPr>
        <a:xfrm>
          <a:off x="4824531" y="4608515"/>
          <a:ext cx="1690566" cy="911952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Свободная игровая деятельность</a:t>
          </a:r>
        </a:p>
      </dsp:txBody>
      <dsp:txXfrm>
        <a:off x="4824531" y="4608515"/>
        <a:ext cx="1690566" cy="911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CC04D-250F-40DA-923F-029E1D3B5C8D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F32DC-44E6-436B-8B19-28EF5D69B6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B7B2E6-8E79-4790-B36B-334736A2C6E6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6EB914-67FE-4B17-8175-C34340337A81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2A3D26F-4AC4-44C8-9274-C1E68F6DDB3E}" type="datetimeFigureOut">
              <a:rPr lang="ru-RU" smtClean="0"/>
              <a:pPr/>
              <a:t>26.06.2014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C04DB74-BB12-4796-BCB4-E82E166C42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" name="Содержимое 15" descr="det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412776"/>
            <a:ext cx="5486400" cy="3675888"/>
          </a:xfrm>
          <a:prstGeom prst="ellipse">
            <a:avLst/>
          </a:prstGeom>
        </p:spPr>
      </p:pic>
      <p:pic>
        <p:nvPicPr>
          <p:cNvPr id="1027" name="Picture 3" descr="C:\Users\Алёна Маньянова\Desktop\фото, видео\сборник Галактика 13\Дети галактики\Прикладники\PICT1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2136237" cy="160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лёна Маньянова\Desktop\фото, видео\сборник Галактика 13\Мастер Классы\DSC_0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0648"/>
            <a:ext cx="2160240" cy="181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Алёна Маньянова\Desktop\фото, видео\сборник Галактика 13\МШК\SDC15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5013176"/>
            <a:ext cx="2088232" cy="156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Алёна Маньянова\Desktop\фото, видео\сборник Галактика 13\Yne6xRC-N7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861048"/>
            <a:ext cx="2149577" cy="142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олилиния 16"/>
          <p:cNvSpPr/>
          <p:nvPr/>
        </p:nvSpPr>
        <p:spPr>
          <a:xfrm>
            <a:off x="2987824" y="620688"/>
            <a:ext cx="3024336" cy="923330"/>
          </a:xfrm>
          <a:custGeom>
            <a:avLst/>
            <a:gdLst>
              <a:gd name="connsiteX0" fmla="*/ 0 w 3024336"/>
              <a:gd name="connsiteY0" fmla="*/ 0 h 923330"/>
              <a:gd name="connsiteX1" fmla="*/ 3024336 w 3024336"/>
              <a:gd name="connsiteY1" fmla="*/ 0 h 923330"/>
              <a:gd name="connsiteX2" fmla="*/ 3024336 w 3024336"/>
              <a:gd name="connsiteY2" fmla="*/ 923330 h 923330"/>
              <a:gd name="connsiteX3" fmla="*/ 0 w 3024336"/>
              <a:gd name="connsiteY3" fmla="*/ 923330 h 923330"/>
              <a:gd name="connsiteX4" fmla="*/ 0 w 3024336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336" h="923330">
                <a:moveTo>
                  <a:pt x="0" y="0"/>
                </a:moveTo>
                <a:lnTo>
                  <a:pt x="3024336" y="0"/>
                </a:lnTo>
                <a:lnTo>
                  <a:pt x="3024336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3071802" y="142852"/>
            <a:ext cx="3168352" cy="1404736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ЛЕТО</a:t>
            </a:r>
            <a:endParaRPr lang="ru-RU" sz="4000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 descr="C:\Users\Алёна Маньянова\Desktop\фото, видео\сборник Галактика 13\игровая программа Чудо-чудное 13.06.12\SDC179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437112"/>
            <a:ext cx="2678355" cy="200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Users\Алёна Маньянова\Desktop\фото, видео\сборник Галактика 13\игровая программа Чудо-чудное 13.06.12\SDC179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4853390"/>
            <a:ext cx="2672813" cy="200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 descr="C:\Users\Алёна Маньянова\Desktop\фото, видео\сборник Галактика 13\игровая программа Чудо-чудное 13.06.12\SDC17902.JPG"/>
          <p:cNvPicPr>
            <a:picLocks noChangeAspect="1" noChangeArrowheads="1"/>
          </p:cNvPicPr>
          <p:nvPr/>
        </p:nvPicPr>
        <p:blipFill>
          <a:blip r:embed="rId9" cstate="print"/>
          <a:srcRect l="17131" r="24135" b="8635"/>
          <a:stretch>
            <a:fillRect/>
          </a:stretch>
        </p:blipFill>
        <p:spPr bwMode="auto">
          <a:xfrm>
            <a:off x="6948264" y="2204864"/>
            <a:ext cx="1800200" cy="210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C:\Users\Алёна Маньянова\Desktop\фото, видео\сборник Галактика 13\Звезды Галактики\y_5649252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188640"/>
            <a:ext cx="2627784" cy="197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Текст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2828948"/>
          </a:xfrm>
        </p:spPr>
        <p:txBody>
          <a:bodyPr>
            <a:normAutofit fontScale="47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200" b="1" dirty="0" smtClean="0">
              <a:latin typeface="Arial" charset="0"/>
              <a:cs typeface="Arial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200" b="1" dirty="0" smtClean="0">
              <a:latin typeface="Arial" charset="0"/>
              <a:cs typeface="Arial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200" b="1" dirty="0" smtClean="0">
              <a:latin typeface="Arial" charset="0"/>
              <a:cs typeface="Arial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23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Яркие моменты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«Звездного лета» 2013</a:t>
            </a:r>
          </a:p>
        </p:txBody>
      </p:sp>
      <p:pic>
        <p:nvPicPr>
          <p:cNvPr id="10244" name="Picture 4" descr="C:\Users\Светлана\Desktop\ФОТО\ыа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071546"/>
            <a:ext cx="3266041" cy="3272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C000"/>
            </a:solidFill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323528" y="1988841"/>
            <a:ext cx="88204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</a:rPr>
              <a:t>Участие </a:t>
            </a:r>
            <a:r>
              <a:rPr lang="ru-RU" sz="2000" b="1" dirty="0">
                <a:solidFill>
                  <a:srgbClr val="002060"/>
                </a:solidFill>
              </a:rPr>
              <a:t>в организации и </a:t>
            </a:r>
            <a:r>
              <a:rPr lang="ru-RU" sz="2000" b="1" dirty="0" smtClean="0">
                <a:solidFill>
                  <a:srgbClr val="002060"/>
                </a:solidFill>
              </a:rPr>
              <a:t>проведении торжественной церемонии       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награждения выпускников </a:t>
            </a:r>
            <a:r>
              <a:rPr lang="ru-RU" sz="2000" b="1" dirty="0">
                <a:solidFill>
                  <a:srgbClr val="002060"/>
                </a:solidFill>
              </a:rPr>
              <a:t>школ Дзержинского </a:t>
            </a:r>
            <a:r>
              <a:rPr lang="ru-RU" sz="2000" b="1" dirty="0" smtClean="0">
                <a:solidFill>
                  <a:srgbClr val="002060"/>
                </a:solidFill>
              </a:rPr>
              <a:t>района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золотыми </a:t>
            </a:r>
            <a:r>
              <a:rPr lang="ru-RU" sz="2000" b="1" dirty="0">
                <a:solidFill>
                  <a:srgbClr val="002060"/>
                </a:solidFill>
              </a:rPr>
              <a:t>и серебряными медалями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За особые успехи в учении»</a:t>
            </a:r>
          </a:p>
        </p:txBody>
      </p:sp>
      <p:pic>
        <p:nvPicPr>
          <p:cNvPr id="4" name="Рисунок 3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1108" y="1"/>
            <a:ext cx="1302892" cy="1340767"/>
          </a:xfrm>
          <a:prstGeom prst="ellipse">
            <a:avLst/>
          </a:prstGeom>
        </p:spPr>
      </p:pic>
      <p:pic>
        <p:nvPicPr>
          <p:cNvPr id="25604" name="Picture 4" descr="C:\Users\Светлана\Desktop\ФОТО\Выпускники\12069712.101.gra_8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97152"/>
            <a:ext cx="1628665" cy="1820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C000"/>
            </a:solidFill>
          </a:ln>
          <a:effectLst/>
        </p:spPr>
      </p:pic>
      <p:pic>
        <p:nvPicPr>
          <p:cNvPr id="25605" name="Picture 5" descr="C:\Users\Светлана\Desktop\ФОТО\Выпускники\fa1506c8bf90f79b731ea5a629240ef511401578_9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284984"/>
            <a:ext cx="6130263" cy="316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C:\Users\Светлана\Desktop\ФОТО\Выпускники\ros-z2-40-r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01008"/>
            <a:ext cx="1074216" cy="108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C000"/>
            </a:solidFill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724128" y="6334780"/>
            <a:ext cx="3162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20 июня 2013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79512" y="367933"/>
            <a:ext cx="896448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          </a:t>
            </a:r>
            <a:r>
              <a:rPr lang="ru-RU" sz="2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«</a:t>
            </a:r>
            <a:r>
              <a:rPr lang="ru-RU" sz="26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Галактика» в </a:t>
            </a:r>
            <a:r>
              <a:rPr lang="ru-RU" sz="2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культурно-массовых         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       мероприятиях Дзержинского </a:t>
            </a:r>
            <a:r>
              <a:rPr lang="ru-RU" sz="26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района </a:t>
            </a:r>
            <a:endParaRPr lang="ru-RU" sz="26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                   и </a:t>
            </a:r>
            <a:r>
              <a:rPr lang="ru-RU" sz="26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города Новосибирска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i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1106" y="0"/>
            <a:ext cx="1302893" cy="1340768"/>
          </a:xfrm>
          <a:prstGeom prst="ellipse">
            <a:avLst/>
          </a:prstGeom>
        </p:spPr>
      </p:pic>
      <p:pic>
        <p:nvPicPr>
          <p:cNvPr id="54275" name="Picture 3" descr="C:\Users\Elena\Downloads\616bcb4070200eba2fbb3aacc645866b_XL.jpg"/>
          <p:cNvPicPr>
            <a:picLocks noChangeAspect="1" noChangeArrowheads="1"/>
          </p:cNvPicPr>
          <p:nvPr/>
        </p:nvPicPr>
        <p:blipFill>
          <a:blip r:embed="rId3" cstate="print"/>
          <a:srcRect b="9722"/>
          <a:stretch>
            <a:fillRect/>
          </a:stretch>
        </p:blipFill>
        <p:spPr bwMode="auto">
          <a:xfrm>
            <a:off x="1187624" y="1628800"/>
            <a:ext cx="6303492" cy="4268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395536" y="548680"/>
            <a:ext cx="74888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Торжественное </a:t>
            </a:r>
            <a:r>
              <a:rPr lang="ru-RU" sz="2000" b="1" dirty="0">
                <a:solidFill>
                  <a:srgbClr val="002060"/>
                </a:solidFill>
              </a:rPr>
              <a:t>открытие </a:t>
            </a:r>
            <a:r>
              <a:rPr lang="ru-RU" sz="2000" b="1" dirty="0" err="1" smtClean="0">
                <a:solidFill>
                  <a:srgbClr val="002060"/>
                </a:solidFill>
              </a:rPr>
              <a:t>цвето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– динамического </a:t>
            </a:r>
            <a:r>
              <a:rPr lang="ru-RU" sz="2000" b="1" dirty="0" smtClean="0">
                <a:solidFill>
                  <a:srgbClr val="002060"/>
                </a:solidFill>
              </a:rPr>
              <a:t>фонтана в </a:t>
            </a:r>
            <a:r>
              <a:rPr lang="ru-RU" sz="2000" b="1" dirty="0" err="1">
                <a:solidFill>
                  <a:srgbClr val="002060"/>
                </a:solidFill>
              </a:rPr>
              <a:t>ПКиО</a:t>
            </a:r>
            <a:r>
              <a:rPr lang="ru-RU" sz="2000" b="1" dirty="0">
                <a:solidFill>
                  <a:srgbClr val="002060"/>
                </a:solidFill>
              </a:rPr>
              <a:t> «Берёзовая роща»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6165304"/>
            <a:ext cx="2893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27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286148" cy="4788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88ffce5dd142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1132" y="0"/>
            <a:ext cx="1372867" cy="1412776"/>
          </a:xfrm>
          <a:prstGeom prst="ellipse">
            <a:avLst/>
          </a:prstGeom>
        </p:spPr>
      </p:pic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179512" y="476672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Торжественное открытие скульптурной композиции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«</a:t>
            </a:r>
            <a:r>
              <a:rPr lang="ru-RU" sz="2000" b="1" dirty="0">
                <a:solidFill>
                  <a:srgbClr val="002060"/>
                </a:solidFill>
              </a:rPr>
              <a:t>Символ материнства» 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916832"/>
            <a:ext cx="5400600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940152" y="6093296"/>
            <a:ext cx="2825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27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на спартаке открытие игр 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5831638" cy="4847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88ffce5dd142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1106" y="0"/>
            <a:ext cx="1302893" cy="1340768"/>
          </a:xfrm>
          <a:prstGeom prst="ellipse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2658" y="6165304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Arial" charset="0"/>
              </a:rPr>
              <a:t>26 </a:t>
            </a:r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июня 2013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04664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Торжественное открытие Международных           Детских Игр «С</a:t>
            </a:r>
            <a:r>
              <a:rPr lang="ru-RU" sz="2000" dirty="0" smtClean="0">
                <a:solidFill>
                  <a:srgbClr val="002060"/>
                </a:solidFill>
              </a:rPr>
              <a:t>порт</a:t>
            </a:r>
            <a:r>
              <a:rPr lang="ru-RU" sz="2000" b="1" dirty="0" smtClean="0">
                <a:solidFill>
                  <a:srgbClr val="002060"/>
                </a:solidFill>
              </a:rPr>
              <a:t>, И</a:t>
            </a:r>
            <a:r>
              <a:rPr lang="ru-RU" sz="2000" dirty="0" smtClean="0">
                <a:solidFill>
                  <a:srgbClr val="002060"/>
                </a:solidFill>
              </a:rPr>
              <a:t>скусство</a:t>
            </a:r>
            <a:r>
              <a:rPr lang="ru-RU" sz="2000" b="1" dirty="0" smtClean="0">
                <a:solidFill>
                  <a:srgbClr val="002060"/>
                </a:solidFill>
              </a:rPr>
              <a:t>, И</a:t>
            </a:r>
            <a:r>
              <a:rPr lang="ru-RU" sz="2000" dirty="0" smtClean="0">
                <a:solidFill>
                  <a:srgbClr val="002060"/>
                </a:solidFill>
              </a:rPr>
              <a:t>нтеллект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179512" y="404664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</a:rPr>
              <a:t>в проведении </a:t>
            </a:r>
            <a:r>
              <a:rPr lang="ru-RU" sz="2000" b="1" dirty="0" smtClean="0">
                <a:solidFill>
                  <a:srgbClr val="002060"/>
                </a:solidFill>
              </a:rPr>
              <a:t>праздничных </a:t>
            </a:r>
            <a:r>
              <a:rPr lang="ru-RU" sz="2000" b="1" dirty="0">
                <a:solidFill>
                  <a:srgbClr val="002060"/>
                </a:solidFill>
              </a:rPr>
              <a:t>мероприятий,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посвященных </a:t>
            </a:r>
            <a:r>
              <a:rPr lang="ru-RU" sz="2000" b="1" dirty="0">
                <a:solidFill>
                  <a:srgbClr val="002060"/>
                </a:solidFill>
              </a:rPr>
              <a:t>Дню города</a:t>
            </a:r>
          </a:p>
        </p:txBody>
      </p:sp>
      <p:pic>
        <p:nvPicPr>
          <p:cNvPr id="3" name="Рисунок 2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5044" y="1"/>
            <a:ext cx="1318955" cy="1357297"/>
          </a:xfrm>
          <a:prstGeom prst="ellipse">
            <a:avLst/>
          </a:prstGeom>
        </p:spPr>
      </p:pic>
      <p:pic>
        <p:nvPicPr>
          <p:cNvPr id="38917" name="Picture 5" descr="C:\Users\Светлана\Desktop\ФОТО\День Города\IMG_0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96752"/>
            <a:ext cx="3500462" cy="2377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8919" name="Picture 7" descr="C:\Users\Светлана\Desktop\ФОТО\День Города\IMG_5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17032"/>
            <a:ext cx="3429024" cy="23088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9942" name="Picture 6" descr="C:\Users\Светлана\Desktop\ФОТО\День Города\ABBdABC1s9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00808"/>
            <a:ext cx="3215140" cy="2010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943" name="Picture 7" descr="C:\Users\Светлана\Desktop\ФОТО\День Города\KspMgQgI-S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149080"/>
            <a:ext cx="3312938" cy="21921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940152" y="6165304"/>
            <a:ext cx="2787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30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6204" y="1"/>
            <a:ext cx="1457796" cy="1500174"/>
          </a:xfrm>
          <a:prstGeom prst="ellipse">
            <a:avLst/>
          </a:prstGeom>
        </p:spPr>
      </p:pic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323528" y="548680"/>
            <a:ext cx="85324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 Участие </a:t>
            </a:r>
            <a:r>
              <a:rPr lang="ru-RU" sz="2000" b="1" dirty="0">
                <a:solidFill>
                  <a:srgbClr val="002060"/>
                </a:solidFill>
              </a:rPr>
              <a:t>в мероприятиях </a:t>
            </a:r>
            <a:r>
              <a:rPr lang="ru-RU" sz="2000" b="1" dirty="0" smtClean="0">
                <a:solidFill>
                  <a:srgbClr val="002060"/>
                </a:solidFill>
              </a:rPr>
              <a:t>посвящённых 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Дню </a:t>
            </a:r>
            <a:r>
              <a:rPr lang="ru-RU" sz="2000" b="1" dirty="0">
                <a:solidFill>
                  <a:srgbClr val="002060"/>
                </a:solidFill>
              </a:rPr>
              <a:t>Воздушного флота </a:t>
            </a:r>
            <a:r>
              <a:rPr lang="ru-RU" sz="2000" b="1" dirty="0" smtClean="0">
                <a:solidFill>
                  <a:srgbClr val="002060"/>
                </a:solidFill>
              </a:rPr>
              <a:t>России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pic>
        <p:nvPicPr>
          <p:cNvPr id="4" name="Picture 4" descr="C:\Users\Elena\Downloads\0_96210_8cf7f92e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492896"/>
            <a:ext cx="5374437" cy="35854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3" descr="C:\Users\Elena\Downloads\i.jpg"/>
          <p:cNvPicPr>
            <a:picLocks noChangeAspect="1" noChangeArrowheads="1"/>
          </p:cNvPicPr>
          <p:nvPr/>
        </p:nvPicPr>
        <p:blipFill>
          <a:blip r:embed="rId4" cstate="print"/>
          <a:srcRect l="5673" r="19858" b="7295"/>
          <a:stretch>
            <a:fillRect/>
          </a:stretch>
        </p:blipFill>
        <p:spPr bwMode="auto">
          <a:xfrm>
            <a:off x="251520" y="1700808"/>
            <a:ext cx="3133012" cy="259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860032" y="6093296"/>
            <a:ext cx="3842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16-18 августа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0484" y="7259"/>
            <a:ext cx="1226254" cy="1261501"/>
          </a:xfrm>
          <a:prstGeom prst="ellipse">
            <a:avLst/>
          </a:prstGeom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467544" y="476673"/>
            <a:ext cx="74888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Открытый </a:t>
            </a:r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турнир по </a:t>
            </a:r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шахматам</a:t>
            </a:r>
          </a:p>
          <a:p>
            <a:pPr algn="ctr" eaLnBrk="0" hangingPunct="0"/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</a:t>
            </a:r>
            <a:endParaRPr lang="ru-RU" sz="32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132856"/>
            <a:ext cx="2416518" cy="1625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05064"/>
            <a:ext cx="2424997" cy="1826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204864"/>
            <a:ext cx="2852630" cy="4313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580112" y="6093296"/>
            <a:ext cx="3361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3-10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июня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1055" y="1"/>
            <a:ext cx="1162944" cy="1196751"/>
          </a:xfrm>
          <a:prstGeom prst="ellipse">
            <a:avLst/>
          </a:prstGeom>
        </p:spPr>
      </p:pic>
      <p:pic>
        <p:nvPicPr>
          <p:cNvPr id="68610" name="Picture 2" descr="C:\Users\Светлана\Desktop\ФОТО\6 июля\IMG_5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564904"/>
            <a:ext cx="3992971" cy="3893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8611" name="Picture 3" descr="C:\Users\Светлана\Desktop\ФОТО\6 июля\IMG_7185_Dx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556792"/>
            <a:ext cx="3846026" cy="45000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437" name="Прямоугольник 4"/>
          <p:cNvSpPr>
            <a:spLocks noChangeArrowheads="1"/>
          </p:cNvSpPr>
          <p:nvPr/>
        </p:nvSpPr>
        <p:spPr bwMode="auto">
          <a:xfrm>
            <a:off x="251520" y="404664"/>
            <a:ext cx="770485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Новые высоты «</a:t>
            </a:r>
            <a:r>
              <a:rPr lang="ru-RU" sz="3200" b="1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Васанты</a:t>
            </a:r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»</a:t>
            </a:r>
          </a:p>
          <a:p>
            <a:pPr algn="just" eaLnBrk="0" hangingPunct="0"/>
            <a:endParaRPr lang="ru-RU" sz="20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Международный </a:t>
            </a:r>
            <a:r>
              <a:rPr lang="ru-RU" sz="2000" b="1" dirty="0">
                <a:solidFill>
                  <a:srgbClr val="002060"/>
                </a:solidFill>
              </a:rPr>
              <a:t>фестиваль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национальных </a:t>
            </a:r>
            <a:r>
              <a:rPr lang="ru-RU" sz="2000" b="1" dirty="0">
                <a:solidFill>
                  <a:srgbClr val="002060"/>
                </a:solidFill>
              </a:rPr>
              <a:t>культур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6093296"/>
            <a:ext cx="2966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6 июля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1"/>
            <a:ext cx="1259632" cy="1296249"/>
          </a:xfrm>
          <a:prstGeom prst="ellipse">
            <a:avLst/>
          </a:prstGeom>
        </p:spPr>
      </p:pic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323528" y="404663"/>
            <a:ext cx="76328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Летние концерты «Жемчужины</a:t>
            </a:r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»</a:t>
            </a:r>
          </a:p>
          <a:p>
            <a:pPr algn="ctr" eaLnBrk="0" hangingPunct="0"/>
            <a:endParaRPr lang="ru-RU" sz="16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</a:rPr>
              <a:t>в концертной программе </a:t>
            </a:r>
            <a:r>
              <a:rPr lang="ru-RU" sz="2000" b="1" dirty="0" smtClean="0">
                <a:solidFill>
                  <a:srgbClr val="002060"/>
                </a:solidFill>
              </a:rPr>
              <a:t>ТРЦ </a:t>
            </a:r>
            <a:r>
              <a:rPr lang="ru-RU" sz="2000" b="1" dirty="0">
                <a:solidFill>
                  <a:srgbClr val="002060"/>
                </a:solidFill>
              </a:rPr>
              <a:t>«Сан-Сити»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204864"/>
            <a:ext cx="5746405" cy="3901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012160" y="6237312"/>
            <a:ext cx="3021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9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556792"/>
            <a:ext cx="8172400" cy="1008112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«Звёздное лето»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564904"/>
            <a:ext cx="8100392" cy="22322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ПРОГРАММА </a:t>
            </a:r>
          </a:p>
          <a:p>
            <a:pPr algn="ctr"/>
            <a:r>
              <a:rPr lang="ru-RU" sz="2400" b="1" dirty="0" smtClean="0"/>
              <a:t>организации летнего отдыха, оздоровления и занятости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/>
              <a:t>детей и подростков Дзержинского района</a:t>
            </a:r>
            <a:r>
              <a:rPr lang="ru-RU" sz="2800" b="1" dirty="0" smtClean="0"/>
              <a:t>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/>
              <a:t>города Новосибирска</a:t>
            </a:r>
            <a:endParaRPr lang="ru-RU" sz="2400" dirty="0" smtClean="0"/>
          </a:p>
          <a:p>
            <a:endParaRPr lang="ru-RU" sz="3200" dirty="0"/>
          </a:p>
        </p:txBody>
      </p:sp>
      <p:pic>
        <p:nvPicPr>
          <p:cNvPr id="4" name="Picture 4" descr="C:\Users\Светлана\Desktop\ФОТО\ыа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25144"/>
            <a:ext cx="1724885" cy="172819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bg2">
                <a:lumMod val="90000"/>
              </a:schemeClr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139952" y="4941168"/>
            <a:ext cx="500404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2000" b="1" i="1" dirty="0" smtClean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Методист МБОУ ДОД ЦВР «Галактика»</a:t>
            </a:r>
          </a:p>
          <a:p>
            <a:r>
              <a:rPr lang="ru-RU" sz="2000" b="1" i="1" dirty="0" smtClean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Маньянова Алёна Геннадьевна</a:t>
            </a:r>
            <a:endParaRPr lang="ru-RU" sz="2000" b="1" i="1" dirty="0">
              <a:ln w="1016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4464" y="1"/>
            <a:ext cx="1249535" cy="1285859"/>
          </a:xfrm>
          <a:prstGeom prst="ellipse">
            <a:avLst/>
          </a:prstGeom>
        </p:spPr>
      </p:pic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179512" y="214313"/>
            <a:ext cx="7776864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Учебно-тренировочные сборы  </a:t>
            </a:r>
          </a:p>
          <a:p>
            <a:pPr algn="ctr" eaLnBrk="0" hangingPunct="0"/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студии спортивного бального танца</a:t>
            </a:r>
          </a:p>
          <a:p>
            <a:pPr algn="ctr" eaLnBrk="0" hangingPunct="0"/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«Крепкий Орешек»   </a:t>
            </a:r>
          </a:p>
          <a:p>
            <a:pPr eaLnBrk="0" hangingPunct="0"/>
            <a:endParaRPr lang="ru-RU" sz="2200" i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algn="ctr" eaLnBrk="0" hangingPunct="0"/>
            <a:endParaRPr lang="ru-RU" sz="26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eaLnBrk="0" hangingPunct="0"/>
            <a:endParaRPr lang="ru-RU" sz="26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36912"/>
            <a:ext cx="2818359" cy="39604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204864"/>
            <a:ext cx="3040120" cy="39608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508104" y="6237312"/>
            <a:ext cx="3269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3 – 27 июня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251520" y="404665"/>
            <a:ext cx="763284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Лето в ритме </a:t>
            </a:r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танца</a:t>
            </a:r>
          </a:p>
          <a:p>
            <a:pPr eaLnBrk="0" hangingPunct="0"/>
            <a:endParaRPr lang="ru-RU" sz="2200" i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</a:rPr>
              <a:t>проведении праздничных </a:t>
            </a:r>
            <a:r>
              <a:rPr lang="ru-RU" sz="2000" b="1" dirty="0">
                <a:solidFill>
                  <a:srgbClr val="002060"/>
                </a:solidFill>
              </a:rPr>
              <a:t>мероприятий,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посвященных </a:t>
            </a:r>
            <a:r>
              <a:rPr lang="ru-RU" sz="2000" b="1" dirty="0">
                <a:solidFill>
                  <a:srgbClr val="002060"/>
                </a:solidFill>
              </a:rPr>
              <a:t>Дню защиты детей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1106" y="0"/>
            <a:ext cx="1302893" cy="1340768"/>
          </a:xfrm>
          <a:prstGeom prst="ellipse">
            <a:avLst/>
          </a:prstGeom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3207870" cy="15803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509120"/>
            <a:ext cx="3744416" cy="2008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6458">
            <a:off x="1054017" y="2598100"/>
            <a:ext cx="2593523" cy="1763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221088"/>
            <a:ext cx="2036860" cy="1820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940152" y="6165304"/>
            <a:ext cx="3034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1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1134" y="1"/>
            <a:ext cx="1372866" cy="1412775"/>
          </a:xfrm>
          <a:prstGeom prst="ellipse">
            <a:avLst/>
          </a:prstGeom>
        </p:spPr>
      </p:pic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251520" y="764704"/>
            <a:ext cx="8352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Профильная смена «Лето в ритме танца»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для обучающихся  «</a:t>
            </a:r>
            <a:r>
              <a:rPr lang="ru-RU" sz="2000" b="1" dirty="0">
                <a:solidFill>
                  <a:srgbClr val="002060"/>
                </a:solidFill>
              </a:rPr>
              <a:t>Студии танца «Звезды Галактики»</a:t>
            </a:r>
          </a:p>
        </p:txBody>
      </p:sp>
      <p:pic>
        <p:nvPicPr>
          <p:cNvPr id="61441" name="Picture 1" descr="C:\Users\Светлана\Desktop\ФОТО\10 - 21 июня\лето в ритме танца\DSC00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16832"/>
            <a:ext cx="6349805" cy="3884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1" name="Picture 7" descr="C:\Users\Светлана\Desktop\ФОТО\Картинки\H-amp-M-CICEKLI-BABET-25-NUMARA-YENI__39588342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229200"/>
            <a:ext cx="1170520" cy="146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0072" y="6093296"/>
            <a:ext cx="3442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10 – 21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Светлана\Desktop\ФОТО\10 - 21 июня\лето в ритме танца\DSCN1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14422"/>
            <a:ext cx="4545531" cy="4279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 descr="C:\Users\Светлана\Desktop\ФОТО\10 - 21 июня\лето в ритме танца\DSCN1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429000"/>
            <a:ext cx="2968715" cy="3303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Светлана\Desktop\ФОТО\10 - 21 июня\лето в ритме танца\DSCN1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239583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88ffce5dd142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2360" y="0"/>
            <a:ext cx="1331640" cy="137035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323528" y="116633"/>
            <a:ext cx="7488832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cs typeface="Arial" charset="0"/>
              </a:rPr>
              <a:t/>
            </a:r>
            <a:br>
              <a:rPr lang="ru-RU" dirty="0">
                <a:cs typeface="Arial" charset="0"/>
              </a:rPr>
            </a:br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Летний марафон </a:t>
            </a:r>
            <a:endParaRPr lang="ru-RU" sz="32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вожатского </a:t>
            </a:r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отряда «</a:t>
            </a:r>
            <a:r>
              <a:rPr lang="ru-RU" sz="3200" b="1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Crazy</a:t>
            </a:r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 Лайм</a:t>
            </a:r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»</a:t>
            </a:r>
            <a:endParaRPr lang="ru-RU" i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eaLnBrk="0" hangingPunct="0"/>
            <a:endParaRPr lang="ru-RU" sz="1600" i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0066"/>
                </a:solidFill>
              </a:rPr>
              <a:t> </a:t>
            </a:r>
            <a:r>
              <a:rPr lang="ru-RU" sz="2000" b="1" dirty="0">
                <a:solidFill>
                  <a:srgbClr val="000066"/>
                </a:solidFill>
              </a:rPr>
              <a:t>Областное мероприятие «Аллея </a:t>
            </a:r>
            <a:r>
              <a:rPr lang="ru-RU" sz="2000" b="1" dirty="0" smtClean="0">
                <a:solidFill>
                  <a:srgbClr val="000066"/>
                </a:solidFill>
              </a:rPr>
              <a:t>дружбы»,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посвящённое </a:t>
            </a:r>
            <a:r>
              <a:rPr lang="ru-RU" sz="2000" b="1" dirty="0">
                <a:solidFill>
                  <a:srgbClr val="002060"/>
                </a:solidFill>
              </a:rPr>
              <a:t>Дню </a:t>
            </a:r>
            <a:r>
              <a:rPr lang="ru-RU" sz="2000" b="1" dirty="0" smtClean="0">
                <a:solidFill>
                  <a:srgbClr val="002060"/>
                </a:solidFill>
              </a:rPr>
              <a:t>России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Светлана\Desktop\ФОТО\Аллея добра\DSC_0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36912"/>
            <a:ext cx="3776489" cy="2836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1" descr="C:\Users\Светлана\Desktop\ФОТО\Аллея добра\DSC_0225.JPG"/>
          <p:cNvPicPr>
            <a:picLocks noChangeAspect="1" noChangeArrowheads="1"/>
          </p:cNvPicPr>
          <p:nvPr/>
        </p:nvPicPr>
        <p:blipFill>
          <a:blip r:embed="rId3" cstate="print"/>
          <a:srcRect l="26326"/>
          <a:stretch>
            <a:fillRect/>
          </a:stretch>
        </p:blipFill>
        <p:spPr bwMode="auto">
          <a:xfrm>
            <a:off x="1547664" y="2924944"/>
            <a:ext cx="2592288" cy="3630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88ffce5dd142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1108" y="2"/>
            <a:ext cx="1302891" cy="1340766"/>
          </a:xfrm>
          <a:prstGeom prst="ellipse">
            <a:avLst/>
          </a:prstGeom>
        </p:spPr>
      </p:pic>
      <p:pic>
        <p:nvPicPr>
          <p:cNvPr id="44039" name="Picture 7" descr="C:\Users\Светлана\Desktop\ФОТО\Картинки\13547129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861298"/>
            <a:ext cx="1008112" cy="186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983709" y="6165304"/>
            <a:ext cx="3160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11 июня 2013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Светлана\Desktop\ФОТО\Боулинг\DSC_0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6643734" cy="34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Прямоугольник 8"/>
          <p:cNvSpPr>
            <a:spLocks noChangeArrowheads="1"/>
          </p:cNvSpPr>
          <p:nvPr/>
        </p:nvSpPr>
        <p:spPr bwMode="auto">
          <a:xfrm>
            <a:off x="395536" y="476672"/>
            <a:ext cx="874846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 smtClean="0"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66"/>
                </a:solidFill>
              </a:rPr>
              <a:t> Турнир </a:t>
            </a:r>
            <a:r>
              <a:rPr lang="ru-RU" sz="2000" b="1" dirty="0">
                <a:solidFill>
                  <a:srgbClr val="000066"/>
                </a:solidFill>
              </a:rPr>
              <a:t>по боулингу </a:t>
            </a:r>
            <a:r>
              <a:rPr lang="ru-RU" sz="2000" b="1" dirty="0" smtClean="0">
                <a:solidFill>
                  <a:srgbClr val="000066"/>
                </a:solidFill>
              </a:rPr>
              <a:t>среди </a:t>
            </a:r>
            <a:r>
              <a:rPr lang="ru-RU" sz="2000" b="1" dirty="0">
                <a:solidFill>
                  <a:srgbClr val="000066"/>
                </a:solidFill>
              </a:rPr>
              <a:t>детей детских домов </a:t>
            </a:r>
            <a:r>
              <a:rPr lang="ru-RU" sz="2000" b="1" dirty="0" smtClean="0">
                <a:solidFill>
                  <a:srgbClr val="000066"/>
                </a:solidFill>
              </a:rPr>
              <a:t>НСО </a:t>
            </a:r>
            <a:r>
              <a:rPr lang="ru-RU" sz="2000" b="1" dirty="0">
                <a:solidFill>
                  <a:srgbClr val="000066"/>
                </a:solidFill>
              </a:rPr>
              <a:t/>
            </a:r>
            <a:br>
              <a:rPr lang="ru-RU" sz="2000" b="1" dirty="0">
                <a:solidFill>
                  <a:srgbClr val="000066"/>
                </a:solidFill>
              </a:rPr>
            </a:br>
            <a:endParaRPr lang="ru-RU" sz="2000" b="1" dirty="0">
              <a:solidFill>
                <a:srgbClr val="000066"/>
              </a:solidFill>
            </a:endParaRPr>
          </a:p>
        </p:txBody>
      </p:sp>
      <p:pic>
        <p:nvPicPr>
          <p:cNvPr id="16" name="Рисунок 15" descr="88ffce5dd142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1108" y="1"/>
            <a:ext cx="1302892" cy="1340767"/>
          </a:xfrm>
          <a:prstGeom prst="ellipse">
            <a:avLst/>
          </a:prstGeom>
        </p:spPr>
      </p:pic>
      <p:pic>
        <p:nvPicPr>
          <p:cNvPr id="7173" name="Picture 5" descr="C:\Users\Светлана\Desktop\ФОТО\Боулинг\DSC_04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45773">
            <a:off x="617581" y="4013260"/>
            <a:ext cx="1830290" cy="22310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 descr="C:\Users\Светлана\Desktop\ФОТО\Боулинг\DSC_0438.JPG"/>
          <p:cNvPicPr>
            <a:picLocks noChangeAspect="1" noChangeArrowheads="1"/>
          </p:cNvPicPr>
          <p:nvPr/>
        </p:nvPicPr>
        <p:blipFill>
          <a:blip r:embed="rId6" cstate="print"/>
          <a:srcRect t="24281"/>
          <a:stretch>
            <a:fillRect/>
          </a:stretch>
        </p:blipFill>
        <p:spPr bwMode="auto">
          <a:xfrm rot="820297">
            <a:off x="6539826" y="3813265"/>
            <a:ext cx="1690998" cy="22304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156176" y="6165304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4 июня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1"/>
          <p:cNvSpPr>
            <a:spLocks noChangeArrowheads="1"/>
          </p:cNvSpPr>
          <p:nvPr/>
        </p:nvSpPr>
        <p:spPr bwMode="auto">
          <a:xfrm>
            <a:off x="251520" y="620688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66"/>
                </a:solidFill>
              </a:rPr>
              <a:t> «</a:t>
            </a:r>
            <a:r>
              <a:rPr lang="ru-RU" sz="2000" b="1" dirty="0">
                <a:solidFill>
                  <a:srgbClr val="000066"/>
                </a:solidFill>
              </a:rPr>
              <a:t>Весёлые старты», </a:t>
            </a:r>
          </a:p>
          <a:p>
            <a:r>
              <a:rPr lang="ru-RU" sz="2000" b="1" dirty="0">
                <a:solidFill>
                  <a:srgbClr val="000066"/>
                </a:solidFill>
              </a:rPr>
              <a:t>     посвящённые </a:t>
            </a:r>
            <a:r>
              <a:rPr lang="ru-RU" sz="2000" b="1" dirty="0" smtClean="0">
                <a:solidFill>
                  <a:srgbClr val="000066"/>
                </a:solidFill>
              </a:rPr>
              <a:t> Дню </a:t>
            </a:r>
            <a:r>
              <a:rPr lang="ru-RU" sz="2000" b="1" dirty="0">
                <a:solidFill>
                  <a:srgbClr val="000066"/>
                </a:solidFill>
              </a:rPr>
              <a:t>России и Дню Семьи </a:t>
            </a:r>
          </a:p>
        </p:txBody>
      </p:sp>
      <p:pic>
        <p:nvPicPr>
          <p:cNvPr id="6" name="Рисунок 5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1134" y="1"/>
            <a:ext cx="1372866" cy="1412775"/>
          </a:xfrm>
          <a:prstGeom prst="ellipse">
            <a:avLst/>
          </a:prstGeom>
        </p:spPr>
      </p:pic>
      <p:pic>
        <p:nvPicPr>
          <p:cNvPr id="46085" name="Picture 5" descr="C:\Users\Светлана\Desktop\ФОТО\Весёлые старты\_XqmoF_0Y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09120"/>
            <a:ext cx="5262928" cy="1985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6" name="Picture 6" descr="C:\Users\Светлана\Desktop\ФОТО\Весёлые старты\F7wI-HvmcF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00808"/>
            <a:ext cx="317066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7" name="Picture 7" descr="C:\Users\Светлана\Desktop\ФОТО\Весёлые старты\Oa5h99Wpfz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700808"/>
            <a:ext cx="4357718" cy="250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580113" y="6165304"/>
            <a:ext cx="3563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12 июня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251520" y="836712"/>
            <a:ext cx="8892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 городском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слете вожатских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отрядов «Стриж»</a:t>
            </a:r>
          </a:p>
        </p:txBody>
      </p:sp>
      <p:pic>
        <p:nvPicPr>
          <p:cNvPr id="3" name="Рисунок 2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5044" y="1"/>
            <a:ext cx="1318955" cy="1357297"/>
          </a:xfrm>
          <a:prstGeom prst="ellipse">
            <a:avLst/>
          </a:prstGeom>
        </p:spPr>
      </p:pic>
      <p:pic>
        <p:nvPicPr>
          <p:cNvPr id="38916" name="Picture 4" descr="C:\Users\Светлана\Desktop\ФОТО\Июньский слёт стрижей\oktN_jZSV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888432" cy="3114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917" name="Picture 5" descr="C:\Users\Светлана\Desktop\ФОТО\Июньский слёт стрижей\QzmLAhZ_aN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1004">
            <a:off x="4543691" y="2472637"/>
            <a:ext cx="3794420" cy="3205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20072" y="6093296"/>
            <a:ext cx="3556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800" b="1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Июнь, август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6204" y="1"/>
            <a:ext cx="1457796" cy="1500174"/>
          </a:xfrm>
          <a:prstGeom prst="ellipse">
            <a:avLst/>
          </a:prstGeom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251520" y="620688"/>
            <a:ext cx="8892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 городской профильной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смене в рамках </a:t>
            </a:r>
          </a:p>
          <a:p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слета вожатских отрядов «Стриж» </a:t>
            </a:r>
            <a:endParaRPr lang="ru-RU" sz="2000" b="1" dirty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03416"/>
            <a:ext cx="3528392" cy="2030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628800"/>
            <a:ext cx="403244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Picture 4" descr="F:\вожатики\DSC_0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356992"/>
            <a:ext cx="4104456" cy="2913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076056" y="6237312"/>
            <a:ext cx="3882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17 – 21 августа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6204" y="1"/>
            <a:ext cx="1457796" cy="1500174"/>
          </a:xfrm>
          <a:prstGeom prst="ellipse">
            <a:avLst/>
          </a:prstGeom>
        </p:spPr>
      </p:pic>
      <p:sp>
        <p:nvSpPr>
          <p:cNvPr id="33795" name="Rectangle 1"/>
          <p:cNvSpPr>
            <a:spLocks noChangeArrowheads="1"/>
          </p:cNvSpPr>
          <p:nvPr/>
        </p:nvSpPr>
        <p:spPr bwMode="auto">
          <a:xfrm>
            <a:off x="2373313" y="254000"/>
            <a:ext cx="4397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 sz="2800" b="1">
              <a:solidFill>
                <a:srgbClr val="FF0000"/>
              </a:solidFill>
              <a:ea typeface="Times New Roman" pitchFamily="18" charset="0"/>
              <a:cs typeface="Arial" charset="0"/>
            </a:endParaRPr>
          </a:p>
          <a:p>
            <a:pPr algn="ctr" eaLnBrk="0" hangingPunct="0"/>
            <a:endParaRPr lang="ru-RU" sz="2800" b="1">
              <a:solidFill>
                <a:srgbClr val="FF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323528" y="520267"/>
            <a:ext cx="741682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«… И снова море зовёт!» </a:t>
            </a:r>
            <a:endParaRPr lang="ru-RU" sz="32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algn="just" eaLnBrk="0" hangingPunct="0"/>
            <a:endParaRPr lang="ru-RU" i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eaLnBrk="0" hangingPunct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 областной профильной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смене 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«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Юный моряк-2013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»</a:t>
            </a:r>
            <a:endParaRPr lang="ru-RU" sz="2800" b="1" dirty="0">
              <a:solidFill>
                <a:srgbClr val="FF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9768">
            <a:off x="5870851" y="2138014"/>
            <a:ext cx="2717085" cy="192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20888"/>
            <a:ext cx="4538294" cy="3980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1448">
            <a:off x="4694207" y="3924091"/>
            <a:ext cx="2813778" cy="2105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220072" y="6093296"/>
            <a:ext cx="3678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800" b="1" dirty="0" smtClean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1 </a:t>
            </a:r>
            <a:r>
              <a:rPr lang="ru-RU" sz="2800" b="1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– 14 июля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059016" cy="116205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Цель Программы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908720"/>
            <a:ext cx="5482952" cy="6480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04800" y="1700808"/>
            <a:ext cx="8839200" cy="490116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Создание системы полноценного отдыха, оздоровления и организованной занятости детей и подростков в летний период.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1108" y="1"/>
            <a:ext cx="1302892" cy="1340767"/>
          </a:xfrm>
          <a:prstGeom prst="ellipse">
            <a:avLst/>
          </a:prstGeom>
        </p:spPr>
      </p:pic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395536" y="692696"/>
            <a:ext cx="748883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Профильные смены ВСШ «Союз</a:t>
            </a:r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»</a:t>
            </a:r>
          </a:p>
          <a:p>
            <a:pPr eaLnBrk="0" hangingPunct="0"/>
            <a:endParaRPr lang="ru-RU" i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  городской профильной смене </a:t>
            </a:r>
          </a:p>
          <a:p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 «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Я гражданин России»</a:t>
            </a:r>
          </a:p>
        </p:txBody>
      </p:sp>
      <p:pic>
        <p:nvPicPr>
          <p:cNvPr id="13316" name="Picture 4" descr="C:\Users\Светлана\Desktop\ФОТО\Картинки\389196bc28393817e242e654b36b99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03648" cy="95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348880"/>
            <a:ext cx="3995509" cy="3480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564904"/>
            <a:ext cx="2186759" cy="395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234433" y="6093296"/>
            <a:ext cx="49095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8 </a:t>
            </a:r>
            <a:r>
              <a:rPr lang="ru-RU" sz="2800" b="1" dirty="0">
                <a:solidFill>
                  <a:srgbClr val="FF0000"/>
                </a:solidFill>
              </a:rPr>
              <a:t>июня – 13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1108" y="1"/>
            <a:ext cx="1302892" cy="1340767"/>
          </a:xfrm>
          <a:prstGeom prst="ellipse">
            <a:avLst/>
          </a:prstGeom>
        </p:spPr>
      </p:pic>
      <p:sp>
        <p:nvSpPr>
          <p:cNvPr id="35843" name="Прямоугольник 2"/>
          <p:cNvSpPr>
            <a:spLocks noChangeArrowheads="1"/>
          </p:cNvSpPr>
          <p:nvPr/>
        </p:nvSpPr>
        <p:spPr bwMode="auto">
          <a:xfrm>
            <a:off x="323528" y="620688"/>
            <a:ext cx="88204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Организация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, проведение и участие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городской </a:t>
            </a:r>
            <a:endParaRPr lang="ru-RU" sz="2000" b="1" dirty="0" smtClean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 профильной смене «Юный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спасатель-2013»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.</a:t>
            </a:r>
            <a:endParaRPr lang="ru-RU" sz="2000" b="1" dirty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  Всероссийского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движения «Школа безопасности»</a:t>
            </a:r>
          </a:p>
        </p:txBody>
      </p:sp>
      <p:pic>
        <p:nvPicPr>
          <p:cNvPr id="14340" name="Picture 4" descr="C:\Users\Светлана\Desktop\Фото для 03.09\Городскаея профильная смена Юный спасатель 2013\1w39twZbM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132856"/>
            <a:ext cx="3168352" cy="351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132856"/>
            <a:ext cx="5382328" cy="3534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499992" y="6093296"/>
            <a:ext cx="4509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10 июня – 18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1"/>
            <a:ext cx="1259632" cy="1296249"/>
          </a:xfrm>
          <a:prstGeom prst="ellipse">
            <a:avLst/>
          </a:prstGeom>
        </p:spPr>
      </p:pic>
      <p:sp>
        <p:nvSpPr>
          <p:cNvPr id="36867" name="Прямоугольник 2"/>
          <p:cNvSpPr>
            <a:spLocks noChangeArrowheads="1"/>
          </p:cNvSpPr>
          <p:nvPr/>
        </p:nvSpPr>
        <p:spPr bwMode="auto">
          <a:xfrm>
            <a:off x="323528" y="404664"/>
            <a:ext cx="88204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Организация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, проведение и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участие в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областной </a:t>
            </a:r>
            <a:endParaRPr lang="ru-RU" sz="2000" b="1" dirty="0" smtClean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 профильной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смене ВПК, </a:t>
            </a:r>
            <a:endParaRPr lang="ru-RU" sz="2000" b="1" dirty="0" smtClean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 в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том числе десантного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профиля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684" y="1628800"/>
            <a:ext cx="2482172" cy="486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2" name="Picture 6" descr="C:\Users\Светлана\Desktop\Фото для 03.09\Областнакя профильная смена подростков допризывного возраста анимающихся в военно-патриотических клубах в том числе десантного профиля\vvGZYHUFr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628800"/>
            <a:ext cx="393053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314006" y="6021288"/>
            <a:ext cx="4829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5 </a:t>
            </a:r>
            <a:r>
              <a:rPr lang="ru-RU" sz="2800" b="1" dirty="0">
                <a:solidFill>
                  <a:srgbClr val="FF0000"/>
                </a:solidFill>
              </a:rPr>
              <a:t>– 19 августа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1"/>
          <p:cNvSpPr>
            <a:spLocks noChangeArrowheads="1"/>
          </p:cNvSpPr>
          <p:nvPr/>
        </p:nvSpPr>
        <p:spPr bwMode="auto">
          <a:xfrm>
            <a:off x="323528" y="620688"/>
            <a:ext cx="86044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Организация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, проведение и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участие в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областной </a:t>
            </a:r>
            <a:endParaRPr lang="ru-RU" sz="2000" b="1" dirty="0" smtClean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  профильной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смене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Юный десантник-2013» </a:t>
            </a:r>
          </a:p>
        </p:txBody>
      </p:sp>
      <p:pic>
        <p:nvPicPr>
          <p:cNvPr id="3" name="Рисунок 2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2360" y="1"/>
            <a:ext cx="1331640" cy="1370351"/>
          </a:xfrm>
          <a:prstGeom prst="ellipse">
            <a:avLst/>
          </a:prstGeom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348880"/>
            <a:ext cx="5639042" cy="2810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628800"/>
            <a:ext cx="2533043" cy="4500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067944" y="6021288"/>
            <a:ext cx="49095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21 июля – 03 августа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395536" y="548679"/>
            <a:ext cx="741682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«Романтики» и летом романтики</a:t>
            </a:r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!</a:t>
            </a:r>
          </a:p>
          <a:p>
            <a:pPr algn="ctr" eaLnBrk="0" hangingPunct="0"/>
            <a:endParaRPr lang="ru-RU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 региональном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фестивале авторской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песни </a:t>
            </a:r>
          </a:p>
          <a:p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 «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Бригантина поднимает паруса»</a:t>
            </a:r>
          </a:p>
        </p:txBody>
      </p:sp>
      <p:pic>
        <p:nvPicPr>
          <p:cNvPr id="3" name="Рисунок 2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5044" y="1"/>
            <a:ext cx="1318955" cy="1357297"/>
          </a:xfrm>
          <a:prstGeom prst="ellipse">
            <a:avLst/>
          </a:prstGeom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3689">
            <a:off x="438916" y="2698905"/>
            <a:ext cx="3782538" cy="347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93720">
            <a:off x="4196136" y="2961012"/>
            <a:ext cx="4426622" cy="289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712196" y="6165304"/>
            <a:ext cx="4431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7 </a:t>
            </a:r>
            <a:r>
              <a:rPr lang="ru-RU" sz="2800" b="1" dirty="0">
                <a:solidFill>
                  <a:srgbClr val="FF0000"/>
                </a:solidFill>
              </a:rPr>
              <a:t>– 09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323528" y="764704"/>
            <a:ext cx="84604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 </a:t>
            </a:r>
            <a:r>
              <a:rPr lang="en-US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VI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Межрегиональном фестивале</a:t>
            </a:r>
          </a:p>
          <a:p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авторской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песни «Свой остров»</a:t>
            </a:r>
          </a:p>
        </p:txBody>
      </p:sp>
      <p:pic>
        <p:nvPicPr>
          <p:cNvPr id="3" name="Рисунок 2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1081" y="1"/>
            <a:ext cx="1232918" cy="1268759"/>
          </a:xfrm>
          <a:prstGeom prst="ellipse">
            <a:avLst/>
          </a:prstGeom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520" y="2204864"/>
            <a:ext cx="3665626" cy="3648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56791"/>
            <a:ext cx="3672408" cy="3981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788024" y="5949280"/>
            <a:ext cx="4128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3 </a:t>
            </a:r>
            <a:r>
              <a:rPr lang="ru-RU" sz="2800" b="1" dirty="0">
                <a:solidFill>
                  <a:srgbClr val="FF0000"/>
                </a:solidFill>
              </a:rPr>
              <a:t>– 04 июля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1108" y="1"/>
            <a:ext cx="1302892" cy="1340767"/>
          </a:xfrm>
          <a:prstGeom prst="ellipse">
            <a:avLst/>
          </a:prstGeom>
        </p:spPr>
      </p:pic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467544" y="764704"/>
            <a:ext cx="8676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 областной школе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авторской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песни </a:t>
            </a:r>
            <a:endParaRPr lang="ru-RU" sz="2000" b="1" dirty="0" smtClean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«</a:t>
            </a:r>
            <a:r>
              <a:rPr lang="ru-RU" sz="2000" b="1" dirty="0" err="1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ШАПка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», НСО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46456">
            <a:off x="472618" y="1939304"/>
            <a:ext cx="4060038" cy="289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7" name="Picture 5" descr="C:\Users\Светлана\Desktop\Самсонова лето 13 мероприятия\шапка\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6104" y="2492896"/>
            <a:ext cx="470032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427984" y="6093296"/>
            <a:ext cx="4933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12 – 14 июля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1134" y="1"/>
            <a:ext cx="1372866" cy="1412775"/>
          </a:xfrm>
          <a:prstGeom prst="ellipse">
            <a:avLst/>
          </a:prstGeom>
        </p:spPr>
      </p:pic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>
            <a:off x="395536" y="404664"/>
            <a:ext cx="7416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Участие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выставке-ярмарке «Нас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много,  и все мы 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разные» в рамках </a:t>
            </a:r>
            <a:r>
              <a:rPr lang="en-US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XXIX</a:t>
            </a: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выездного сбора НАДО</a:t>
            </a:r>
          </a:p>
        </p:txBody>
      </p:sp>
      <p:pic>
        <p:nvPicPr>
          <p:cNvPr id="54276" name="Picture 4" descr="C:\Users\Светлана\Desktop\ФОТО\Самсонова лето 13 мероприятия\Новая папка (2)\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5245722" cy="366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7" name="Picture 5" descr="C:\Users\Светлана\Desktop\ФОТО\Самсонова лето 13 мероприятия\Новая папка (2)\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852936"/>
            <a:ext cx="2904715" cy="3097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004048" y="6165304"/>
            <a:ext cx="3820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25 - 26 августа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1055" y="1"/>
            <a:ext cx="1162944" cy="1196751"/>
          </a:xfrm>
          <a:prstGeom prst="ellipse">
            <a:avLst/>
          </a:prstGeom>
        </p:spPr>
      </p:pic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467544" y="404663"/>
            <a:ext cx="8676456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5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областная профильная смена</a:t>
            </a:r>
            <a:endParaRPr lang="ru-RU" sz="25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r>
              <a:rPr lang="ru-RU" sz="25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   «</a:t>
            </a:r>
            <a:r>
              <a:rPr lang="ru-RU" sz="25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Школа дизайна»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C:\Users\Elena\Desktop\6aJixL7h1U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756297" cy="3165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Picture 5" descr="C:\Users\Elena\Desktop\EvuFtXMbZ8R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24744"/>
            <a:ext cx="3597275" cy="2397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6" name="Picture 6" descr="C:\Users\Elena\Desktop\FPZVmrzEAG0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789040"/>
            <a:ext cx="3587749" cy="2387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364657" y="6165304"/>
            <a:ext cx="4779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19 июня – </a:t>
            </a:r>
            <a:r>
              <a:rPr lang="ru-RU" sz="2800" b="1" dirty="0" smtClean="0">
                <a:solidFill>
                  <a:srgbClr val="FF0000"/>
                </a:solidFill>
              </a:rPr>
              <a:t>2 </a:t>
            </a:r>
            <a:r>
              <a:rPr lang="ru-RU" sz="2800" b="1" dirty="0">
                <a:solidFill>
                  <a:srgbClr val="FF0000"/>
                </a:solidFill>
              </a:rPr>
              <a:t>июля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"/>
          <p:cNvSpPr>
            <a:spLocks noChangeArrowheads="1"/>
          </p:cNvSpPr>
          <p:nvPr/>
        </p:nvSpPr>
        <p:spPr bwMode="auto">
          <a:xfrm>
            <a:off x="395536" y="332656"/>
            <a:ext cx="8064896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5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Повышение </a:t>
            </a:r>
            <a:r>
              <a:rPr lang="ru-RU" sz="25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квалификации </a:t>
            </a:r>
            <a:r>
              <a:rPr lang="ru-RU" sz="25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в центре</a:t>
            </a:r>
          </a:p>
          <a:p>
            <a:pPr algn="ctr"/>
            <a:r>
              <a:rPr lang="ru-RU" sz="25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непрерывного </a:t>
            </a:r>
            <a:r>
              <a:rPr lang="ru-RU" sz="25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бизнес - образования </a:t>
            </a:r>
            <a:endParaRPr lang="ru-RU" sz="25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5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на </a:t>
            </a:r>
            <a:r>
              <a:rPr lang="ru-RU" sz="25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Телецком озере  </a:t>
            </a:r>
            <a:endParaRPr lang="ru-RU" sz="25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algn="ctr"/>
            <a:endParaRPr lang="ru-RU" sz="24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3" name="Рисунок 2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4464" y="1"/>
            <a:ext cx="1249535" cy="1285859"/>
          </a:xfrm>
          <a:prstGeom prst="ellipse">
            <a:avLst/>
          </a:prstGeom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76872"/>
            <a:ext cx="3521711" cy="4230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3" name="Picture 6" descr="C:\Documents and Settings\Администратор\Рабочий стол\Телецкое июнь 13\17.06\через Бию в Иогач\IMG_2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39754">
            <a:off x="4462594" y="3877347"/>
            <a:ext cx="3054547" cy="2034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4" name="Picture 7" descr="C:\Documents and Settings\Администратор\Рабочий стол\Телецкое июнь 13\15.06\P105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060848"/>
            <a:ext cx="3068960" cy="1726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464522" y="6165304"/>
            <a:ext cx="3679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14 - 19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8147248" cy="105198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Основные задачи Программы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844824"/>
            <a:ext cx="3810000" cy="260640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23528" y="1428736"/>
            <a:ext cx="8496944" cy="5286412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4200" dirty="0" smtClean="0">
                <a:latin typeface="Arial" pitchFamily="34" charset="0"/>
                <a:cs typeface="Arial" pitchFamily="34" charset="0"/>
              </a:rPr>
              <a:t>Максимальный охват детей и подростков различными формами отдыха, оздоровления и занятости;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4200" dirty="0" smtClean="0">
                <a:latin typeface="Arial" pitchFamily="34" charset="0"/>
                <a:cs typeface="Arial" pitchFamily="34" charset="0"/>
              </a:rPr>
              <a:t>Создание условий, способствующих непрерывности образовательного процесса, организации свободного времени и досуга детей;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4200" dirty="0" smtClean="0">
                <a:latin typeface="Arial" pitchFamily="34" charset="0"/>
                <a:cs typeface="Arial" pitchFamily="34" charset="0"/>
              </a:rPr>
              <a:t>Повышение мотивации к здоровому образу жизни;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4200" dirty="0" smtClean="0">
                <a:latin typeface="Arial" pitchFamily="34" charset="0"/>
                <a:cs typeface="Arial" pitchFamily="34" charset="0"/>
              </a:rPr>
              <a:t>Обеспечение социальной защищенности;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sz="4200" dirty="0" smtClean="0">
                <a:latin typeface="Arial" pitchFamily="34" charset="0"/>
                <a:cs typeface="Arial" pitchFamily="34" charset="0"/>
              </a:rPr>
              <a:t>Развитие новых форм воспитательной и оздоровительной работы;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200" dirty="0" smtClean="0">
                <a:latin typeface="Arial" pitchFamily="34" charset="0"/>
                <a:cs typeface="Arial" pitchFamily="34" charset="0"/>
              </a:rPr>
              <a:t>Создание условий для получения несовершеннолетними опыта в трудовой деятельности.</a:t>
            </a:r>
          </a:p>
          <a:p>
            <a:pPr lvl="0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6204" y="1"/>
            <a:ext cx="1457796" cy="1500174"/>
          </a:xfrm>
          <a:prstGeom prst="ellipse">
            <a:avLst/>
          </a:prstGeom>
        </p:spPr>
      </p:pic>
      <p:sp>
        <p:nvSpPr>
          <p:cNvPr id="29699" name="Прямоугольник 2"/>
          <p:cNvSpPr>
            <a:spLocks noChangeArrowheads="1"/>
          </p:cNvSpPr>
          <p:nvPr/>
        </p:nvSpPr>
        <p:spPr bwMode="auto">
          <a:xfrm>
            <a:off x="0" y="69269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9700" name="Прямоугольник 3"/>
          <p:cNvSpPr>
            <a:spLocks noChangeArrowheads="1"/>
          </p:cNvSpPr>
          <p:nvPr/>
        </p:nvSpPr>
        <p:spPr bwMode="auto">
          <a:xfrm>
            <a:off x="395536" y="1772816"/>
            <a:ext cx="87484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Игровая программа для летних лагерей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дневного пребывания</a:t>
            </a:r>
          </a:p>
        </p:txBody>
      </p:sp>
      <p:pic>
        <p:nvPicPr>
          <p:cNvPr id="5" name="Picture 5" descr="C:\Users\Светлана\Desktop\ФОТО\5 Июня\DSC_0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2418402" cy="2359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C:\Users\Светлана\Desktop\ФОТО\5 Июня\DSC_0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276872"/>
            <a:ext cx="2586161" cy="2374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7" descr="C:\Users\Светлана\Desktop\ФОТО\Самолёт Покрышкина\Z6g5-qnF6b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068960"/>
            <a:ext cx="307049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67544" y="666275"/>
            <a:ext cx="7560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«Кубок  лета» </a:t>
            </a:r>
            <a:endParaRPr lang="ru-RU" sz="32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6093296"/>
            <a:ext cx="3222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5 </a:t>
            </a:r>
            <a:r>
              <a:rPr lang="ru-RU" sz="2800" b="1" dirty="0">
                <a:solidFill>
                  <a:srgbClr val="FF0000"/>
                </a:solidFill>
              </a:rPr>
              <a:t>– 25 июня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ffce5dd142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1108" y="1"/>
            <a:ext cx="1302892" cy="1340767"/>
          </a:xfrm>
          <a:prstGeom prst="ellipse">
            <a:avLst/>
          </a:prstGeom>
        </p:spPr>
      </p:pic>
      <p:pic>
        <p:nvPicPr>
          <p:cNvPr id="6" name="Picture 5" descr="C:\Users\Светлана\Desktop\ФОТО\Самолёт Покрышкина\hfLC2fUrFo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80621"/>
            <a:ext cx="3927380" cy="2465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1" descr="C:\Users\Светлана\Desktop\ФОТО\11 Июля\DSC_0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251636"/>
            <a:ext cx="5040560" cy="3338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6" descr="C:\Users\Светлана\Desktop\ФОТО\Самолёт Покрышкина\Sh3UQHlIsTE.jpg"/>
          <p:cNvPicPr>
            <a:picLocks noChangeAspect="1" noChangeArrowheads="1"/>
          </p:cNvPicPr>
          <p:nvPr/>
        </p:nvPicPr>
        <p:blipFill>
          <a:blip r:embed="rId5" cstate="print"/>
          <a:srcRect l="8874"/>
          <a:stretch>
            <a:fillRect/>
          </a:stretch>
        </p:blipFill>
        <p:spPr bwMode="auto">
          <a:xfrm>
            <a:off x="467544" y="620688"/>
            <a:ext cx="4312416" cy="25334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Алёна Маньянова\Desktop\Статьи, выступления\Лето 2014\фест берёзовая роща\25-06-2014_12-41-31\2hDqVsSOYx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573016"/>
            <a:ext cx="2339752" cy="1549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C:\Users\Алёна Маньянова\Desktop\Статьи, выступления\Лето 2014\фест берёзовая роща\25-06-2014_12-41-31\iTbqpKs-ZK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2677420" cy="177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Алёна Маньянова\Desktop\Статьи, выступления\Лето 2014\фест берёзовая роща\25-06-2014_12-41-31\eJqyq8bKQ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412776"/>
            <a:ext cx="2533404" cy="1677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Алёна Маньянова\Desktop\Статьи, выступления\Лето 2014\фест берёзовая роща\25-06-2014_12-41-31\CwphcsHJwY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628800"/>
            <a:ext cx="2749428" cy="1820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Алёна Маньянова\Desktop\Статьи, выступления\Лето 2014\фест берёзовая роща\25-06-2014_12-41-31\VD204zpmGf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5301208"/>
            <a:ext cx="2060294" cy="1364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Алёна Маньянова\Desktop\Статьи, выступления\Лето 2014\фест берёзовая роща\25-06-2014_12-41-31\V10kpqR5n1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149080"/>
            <a:ext cx="1249415" cy="1886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7498080" cy="1143000"/>
          </a:xfrm>
        </p:spPr>
        <p:txBody>
          <a:bodyPr>
            <a:noAutofit/>
          </a:bodyPr>
          <a:lstStyle/>
          <a:p>
            <a:r>
              <a:rPr lang="ru-RU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  <a:t>«Кубок  лета</a:t>
            </a:r>
            <a:r>
              <a:rPr lang="ru-RU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  <a:t>» - 2014</a:t>
            </a:r>
            <a:br>
              <a:rPr lang="ru-RU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ru-RU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  <a:t>«Покоряя  вершины»</a:t>
            </a:r>
            <a:r>
              <a:rPr lang="ru-RU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endParaRPr lang="ru-RU" sz="3600" dirty="0"/>
          </a:p>
        </p:txBody>
      </p:sp>
      <p:pic>
        <p:nvPicPr>
          <p:cNvPr id="1027" name="Picture 3" descr="C:\Users\Алёна Маньянова\Desktop\Статьи, выступления\Лето 2014\фест берёзовая роща\25-06-2014_12-41-31\GUqzBp7OWn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5013176"/>
            <a:ext cx="2533404" cy="1677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 descr="C:\Users\Алёна Маньянова\Desktop\Статьи, выступления\Лето 2014\фест берёзовая роща\25-06-2014_12-41-31\9fyHk7W-VF4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2636912"/>
            <a:ext cx="4093297" cy="2710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899592" y="1484784"/>
            <a:ext cx="1678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</a:rPr>
              <a:t>июнь 2014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066032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/>
              <a:t>Профильная </a:t>
            </a:r>
            <a:r>
              <a:rPr lang="ru-RU" sz="3200" b="1" i="1" dirty="0" smtClean="0"/>
              <a:t>смена </a:t>
            </a:r>
            <a:br>
              <a:rPr lang="ru-RU" sz="3200" b="1" i="1" dirty="0" smtClean="0"/>
            </a:br>
            <a:r>
              <a:rPr lang="ru-RU" sz="3200" b="1" i="1" dirty="0" smtClean="0"/>
              <a:t> </a:t>
            </a:r>
            <a:r>
              <a:rPr lang="ru-RU" sz="3200" b="1" i="1" dirty="0" smtClean="0"/>
              <a:t>«Мастерская под солнцем»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9" name="Содержимое 8" descr="DSCN06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2160" y="3501008"/>
            <a:ext cx="2784310" cy="2088232"/>
          </a:xfrm>
        </p:spPr>
      </p:pic>
      <p:pic>
        <p:nvPicPr>
          <p:cNvPr id="10" name="Рисунок 9" descr="DSCN0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76672"/>
            <a:ext cx="2086254" cy="2781672"/>
          </a:xfrm>
          <a:prstGeom prst="rect">
            <a:avLst/>
          </a:prstGeom>
        </p:spPr>
      </p:pic>
      <p:pic>
        <p:nvPicPr>
          <p:cNvPr id="11" name="Рисунок 10" descr="DSCN0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772816"/>
            <a:ext cx="2613653" cy="1960240"/>
          </a:xfrm>
          <a:prstGeom prst="rect">
            <a:avLst/>
          </a:prstGeom>
        </p:spPr>
      </p:pic>
      <p:pic>
        <p:nvPicPr>
          <p:cNvPr id="12" name="Рисунок 11" descr="DSCN06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284984"/>
            <a:ext cx="2781672" cy="2086254"/>
          </a:xfrm>
          <a:prstGeom prst="rect">
            <a:avLst/>
          </a:prstGeom>
        </p:spPr>
      </p:pic>
      <p:pic>
        <p:nvPicPr>
          <p:cNvPr id="13" name="Рисунок 12" descr="DSCN06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4509120"/>
            <a:ext cx="2709664" cy="203224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99592" y="119675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</a:rPr>
              <a:t>2 </a:t>
            </a:r>
            <a:r>
              <a:rPr lang="ru-RU" b="1" dirty="0" smtClean="0">
                <a:solidFill>
                  <a:srgbClr val="FF0000"/>
                </a:solidFill>
              </a:rPr>
              <a:t>– 8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июня </a:t>
            </a:r>
            <a:r>
              <a:rPr lang="ru-RU" b="1" dirty="0" smtClean="0">
                <a:solidFill>
                  <a:srgbClr val="FF0000"/>
                </a:solidFill>
              </a:rPr>
              <a:t>2014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Алёна Маньянова\Desktop\Статьи, выступления\шахматный турнир 2014\SAM_1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26876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лёна Маньянова\Desktop\Статьи, выступления\шахматный турнир 2014\SAM_1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293096"/>
            <a:ext cx="3224125" cy="241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лёна Маньянова\Desktop\Статьи, выступления\шахматный турнир 2014\SAM_1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293096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лёна Маньянова\Desktop\Статьи, выступления\шахматный турнир 2014\SAM_17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268760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992888" cy="1143000"/>
          </a:xfrm>
        </p:spPr>
        <p:txBody>
          <a:bodyPr>
            <a:normAutofit/>
          </a:bodyPr>
          <a:lstStyle/>
          <a:p>
            <a:pPr algn="ctr" eaLnBrk="0" hangingPunct="0"/>
            <a:r>
              <a:rPr lang="ru-RU" sz="32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Открытое первенство по шахматам</a:t>
            </a:r>
          </a:p>
        </p:txBody>
      </p:sp>
      <p:pic>
        <p:nvPicPr>
          <p:cNvPr id="3074" name="Picture 2" descr="C:\Users\Алёна Маньянова\Desktop\Статьи, выступления\шахматный турнир 2014\SAM_1728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636912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291983" y="1916832"/>
            <a:ext cx="173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</a:rPr>
              <a:t>2 – </a:t>
            </a:r>
            <a:r>
              <a:rPr lang="ru-RU" b="1" dirty="0" smtClean="0">
                <a:solidFill>
                  <a:srgbClr val="FF0000"/>
                </a:solidFill>
              </a:rPr>
              <a:t>5 </a:t>
            </a:r>
            <a:r>
              <a:rPr lang="ru-RU" b="1" dirty="0" smtClean="0">
                <a:solidFill>
                  <a:srgbClr val="FF0000"/>
                </a:solidFill>
              </a:rPr>
              <a:t>июня 2014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" name="Содержимое 15" descr="det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412776"/>
            <a:ext cx="5486400" cy="3675888"/>
          </a:xfrm>
          <a:prstGeom prst="ellipse">
            <a:avLst/>
          </a:prstGeom>
        </p:spPr>
      </p:pic>
      <p:pic>
        <p:nvPicPr>
          <p:cNvPr id="1027" name="Picture 3" descr="C:\Users\Алёна Маньянова\Desktop\фото, видео\сборник Галактика 13\Дети галактики\Прикладники\PICT1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2136237" cy="160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лёна Маньянова\Desktop\фото, видео\сборник Галактика 13\Мастер Классы\DSC_0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0648"/>
            <a:ext cx="2160240" cy="181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Алёна Маньянова\Desktop\фото, видео\сборник Галактика 13\МШК\SDC15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5013176"/>
            <a:ext cx="2088232" cy="156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Алёна Маньянова\Desktop\фото, видео\сборник Галактика 13\Yne6xRC-N7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861048"/>
            <a:ext cx="2149577" cy="142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олилиния 16"/>
          <p:cNvSpPr/>
          <p:nvPr/>
        </p:nvSpPr>
        <p:spPr>
          <a:xfrm>
            <a:off x="2987824" y="620688"/>
            <a:ext cx="3024336" cy="923330"/>
          </a:xfrm>
          <a:custGeom>
            <a:avLst/>
            <a:gdLst>
              <a:gd name="connsiteX0" fmla="*/ 0 w 3024336"/>
              <a:gd name="connsiteY0" fmla="*/ 0 h 923330"/>
              <a:gd name="connsiteX1" fmla="*/ 3024336 w 3024336"/>
              <a:gd name="connsiteY1" fmla="*/ 0 h 923330"/>
              <a:gd name="connsiteX2" fmla="*/ 3024336 w 3024336"/>
              <a:gd name="connsiteY2" fmla="*/ 923330 h 923330"/>
              <a:gd name="connsiteX3" fmla="*/ 0 w 3024336"/>
              <a:gd name="connsiteY3" fmla="*/ 923330 h 923330"/>
              <a:gd name="connsiteX4" fmla="*/ 0 w 3024336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336" h="923330">
                <a:moveTo>
                  <a:pt x="0" y="0"/>
                </a:moveTo>
                <a:lnTo>
                  <a:pt x="3024336" y="0"/>
                </a:lnTo>
                <a:lnTo>
                  <a:pt x="3024336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3071802" y="142852"/>
            <a:ext cx="3168352" cy="1404736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Всем тёплого </a:t>
            </a:r>
            <a:r>
              <a:rPr lang="ru-RU" sz="4000" b="1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ЛЕТА</a:t>
            </a:r>
            <a:endParaRPr lang="ru-RU" sz="4000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 descr="C:\Users\Алёна Маньянова\Desktop\фото, видео\сборник Галактика 13\игровая программа Чудо-чудное 13.06.12\SDC179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437112"/>
            <a:ext cx="2678355" cy="200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Users\Алёна Маньянова\Desktop\фото, видео\сборник Галактика 13\игровая программа Чудо-чудное 13.06.12\SDC179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4853390"/>
            <a:ext cx="2672813" cy="200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 descr="C:\Users\Алёна Маньянова\Desktop\фото, видео\сборник Галактика 13\игровая программа Чудо-чудное 13.06.12\SDC17902.JPG"/>
          <p:cNvPicPr>
            <a:picLocks noChangeAspect="1" noChangeArrowheads="1"/>
          </p:cNvPicPr>
          <p:nvPr/>
        </p:nvPicPr>
        <p:blipFill>
          <a:blip r:embed="rId9" cstate="print"/>
          <a:srcRect l="17131" r="24135" b="8635"/>
          <a:stretch>
            <a:fillRect/>
          </a:stretch>
        </p:blipFill>
        <p:spPr bwMode="auto">
          <a:xfrm>
            <a:off x="6948264" y="2204864"/>
            <a:ext cx="1800200" cy="210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C:\Users\Алёна Маньянова\Desktop\фото, видео\сборник Галактика 13\Звезды Галактики\y_5649252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188640"/>
            <a:ext cx="2627784" cy="197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4"/>
          <p:cNvGraphicFramePr>
            <a:graphicFrameLocks/>
          </p:cNvGraphicFramePr>
          <p:nvPr/>
        </p:nvGraphicFramePr>
        <p:xfrm>
          <a:off x="1835696" y="1556792"/>
          <a:ext cx="669674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692696"/>
            <a:ext cx="774606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cap="all" dirty="0" smtClean="0"/>
              <a:t>Технология реализации программы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060848"/>
            <a:ext cx="749808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cap="all" dirty="0" smtClean="0"/>
              <a:t>Социальные партнеры Программы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3648" y="2852936"/>
            <a:ext cx="7498080" cy="3384376"/>
          </a:xfrm>
        </p:spPr>
        <p:txBody>
          <a:bodyPr>
            <a:normAutofit lnSpcReduction="10000"/>
          </a:bodyPr>
          <a:lstStyle/>
          <a:p>
            <a:pPr fontAlgn="base"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ОУ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Дзержинского района</a:t>
            </a:r>
          </a:p>
          <a:p>
            <a:pPr lvl="0" fontAlgn="base"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ПК и О «Берёзовая роща»</a:t>
            </a:r>
          </a:p>
          <a:p>
            <a:pPr lvl="0" fontAlgn="base"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Библиотеки Дзержинского района </a:t>
            </a:r>
          </a:p>
          <a:p>
            <a:pPr lvl="0" fontAlgn="base"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РУВД Дзержинского района, Подразделение по делам несовершеннолетних</a:t>
            </a:r>
          </a:p>
          <a:p>
            <a:pPr lvl="0" fontAlgn="base"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ТРЦ «Сибирский МОЛЛ», «Аура», «Сан Сити»</a:t>
            </a:r>
          </a:p>
          <a:p>
            <a:pPr lvl="0" fontAlgn="base"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ДОЛ Новосибирской области</a:t>
            </a:r>
          </a:p>
          <a:p>
            <a:pPr lvl="0" fontAlgn="base"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Отдел занятости населения Дзержинского района</a:t>
            </a:r>
          </a:p>
          <a:p>
            <a:pPr lvl="0" fontAlgn="base"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Детские поликлиники Дзержинского района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ТОС Дзержинского района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88640"/>
            <a:ext cx="7498080" cy="64807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Клубы по месту жительства ЦВР</a:t>
            </a:r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1331640" y="908720"/>
            <a:ext cx="7498080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lvl="0" indent="-283464" fontAlgn="base">
              <a:spcAft>
                <a:spcPct val="0"/>
              </a:spcAft>
              <a:buClr>
                <a:schemeClr val="accent1"/>
              </a:buClr>
              <a:buSzPct val="80000"/>
              <a:buFont typeface="Wingdings 2"/>
              <a:buChar char=""/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«Калейдоскоп» (улица Есенина-16)</a:t>
            </a:r>
          </a:p>
          <a:p>
            <a:pPr marL="365760" lvl="0" indent="-283464" fontAlgn="base">
              <a:spcAft>
                <a:spcPct val="0"/>
              </a:spcAft>
              <a:buClr>
                <a:schemeClr val="accent1"/>
              </a:buClr>
              <a:buSzPct val="80000"/>
              <a:buFont typeface="Wingdings 2"/>
              <a:buChar char=""/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«Искра» (улица Гоголя-228)</a:t>
            </a:r>
          </a:p>
          <a:p>
            <a:pPr marL="365760" lvl="0" indent="-283464" fontAlgn="base">
              <a:spcAft>
                <a:spcPct val="0"/>
              </a:spcAft>
              <a:buClr>
                <a:schemeClr val="accent1"/>
              </a:buClr>
              <a:buSzPct val="80000"/>
              <a:buFont typeface="Wingdings 2"/>
              <a:buChar char=""/>
              <a:tabLst>
                <a:tab pos="246063" algn="l"/>
              </a:tabLst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Молодежного шахматного клуба (улица Гоголя-206)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51520" y="116632"/>
          <a:ext cx="8784976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flipV="1">
            <a:off x="6876256" y="1844824"/>
            <a:ext cx="504056" cy="7920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7787208" cy="119599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Предполагаемые результаты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реализации программы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87624" y="1772816"/>
            <a:ext cx="1234480" cy="293844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95536" y="1714488"/>
            <a:ext cx="8064896" cy="5026880"/>
          </a:xfrm>
        </p:spPr>
        <p:txBody>
          <a:bodyPr>
            <a:normAutofit/>
          </a:bodyPr>
          <a:lstStyle/>
          <a:p>
            <a:pPr marL="365760" lvl="8" indent="-283464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/>
              <a:buChar char=""/>
              <a:tabLst>
                <a:tab pos="246063" algn="l"/>
              </a:tabLst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Повышение качества дополнительного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образования, развитие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новых форм работы в летний период;</a:t>
            </a:r>
          </a:p>
          <a:p>
            <a:pPr lv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Удовлетворение потребностей детей в занятиях по интересам в летний период;</a:t>
            </a:r>
          </a:p>
          <a:p>
            <a:pPr lv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Повышение уровня занятости детей в летний период;</a:t>
            </a:r>
          </a:p>
          <a:p>
            <a:pPr lv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tabLst>
                <a:tab pos="246063" algn="l"/>
              </a:tabLst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Увеличение контингента детей и подростков, охваченных разнообразными  формами  отдыха,  оздоровления и занятости в летний период;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200" b="1" cap="all" dirty="0" smtClean="0"/>
              <a:t>Критерии оценки достижения результатов Программы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857364"/>
            <a:ext cx="7929618" cy="4643470"/>
          </a:xfrm>
        </p:spPr>
        <p:txBody>
          <a:bodyPr>
            <a:noAutofit/>
          </a:bodyPr>
          <a:lstStyle/>
          <a:p>
            <a:pPr marL="365760" lvl="0" indent="-283464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Wingdings 2"/>
              <a:buChar char=""/>
              <a:tabLst>
                <a:tab pos="246063" algn="l"/>
              </a:tabLs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высокий процент сохранности постоянного контингента обучающихся ЦВР «Галактика»;</a:t>
            </a:r>
          </a:p>
          <a:p>
            <a:pPr marL="365760" lvl="0" indent="-283464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Wingdings 2"/>
              <a:buChar char=""/>
              <a:tabLst>
                <a:tab pos="246063" algn="l"/>
              </a:tabLs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увеличение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количества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детей и подростков, охваченных деятельностью в летний период;</a:t>
            </a:r>
          </a:p>
          <a:p>
            <a:pPr marL="365760" lvl="0" indent="-283464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Wingdings 2"/>
              <a:buChar char=""/>
              <a:tabLst>
                <a:tab pos="246063" algn="l"/>
              </a:tabLs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повышение качества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дополнительного образования путём внедрения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новых форм работы с детьми и подростками в летний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период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1684</TotalTime>
  <Words>952</Words>
  <Application>Microsoft Office PowerPoint</Application>
  <PresentationFormat>Экран (4:3)</PresentationFormat>
  <Paragraphs>182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Солнцестояние</vt:lpstr>
      <vt:lpstr>Слайд 1</vt:lpstr>
      <vt:lpstr>«Звёздное лето»</vt:lpstr>
      <vt:lpstr>Цель Программы</vt:lpstr>
      <vt:lpstr>Основные задачи Программы </vt:lpstr>
      <vt:lpstr>Технология реализации программы </vt:lpstr>
      <vt:lpstr>Социальные партнеры Программы</vt:lpstr>
      <vt:lpstr>Слайд 7</vt:lpstr>
      <vt:lpstr>Предполагаемые результаты  реализации программы </vt:lpstr>
      <vt:lpstr>Критерии оценки достижения результатов Программы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                                                          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«Кубок  лета» - 2014 «Покоряя  вершины» </vt:lpstr>
      <vt:lpstr>Профильная смена   «Мастерская под солнцем» </vt:lpstr>
      <vt:lpstr>Открытое первенство по шахматам</vt:lpstr>
      <vt:lpstr>Слайд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«Звёздное лето»</dc:title>
  <dc:creator>Алёна Маньянова</dc:creator>
  <cp:lastModifiedBy>Алёна Маньянова</cp:lastModifiedBy>
  <cp:revision>87</cp:revision>
  <dcterms:created xsi:type="dcterms:W3CDTF">2013-04-16T10:50:35Z</dcterms:created>
  <dcterms:modified xsi:type="dcterms:W3CDTF">2014-06-26T12:01:58Z</dcterms:modified>
</cp:coreProperties>
</file>