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7" r:id="rId3"/>
    <p:sldId id="266" r:id="rId4"/>
    <p:sldId id="270" r:id="rId5"/>
    <p:sldId id="273" r:id="rId6"/>
    <p:sldId id="281" r:id="rId7"/>
    <p:sldId id="285" r:id="rId8"/>
    <p:sldId id="277" r:id="rId9"/>
    <p:sldId id="276" r:id="rId10"/>
    <p:sldId id="278" r:id="rId11"/>
    <p:sldId id="282" r:id="rId12"/>
    <p:sldId id="279" r:id="rId13"/>
    <p:sldId id="280" r:id="rId14"/>
    <p:sldId id="284" r:id="rId15"/>
    <p:sldId id="288" r:id="rId16"/>
    <p:sldId id="275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7" autoAdjust="0"/>
    <p:restoredTop sz="94660"/>
  </p:normalViewPr>
  <p:slideViewPr>
    <p:cSldViewPr>
      <p:cViewPr varScale="1">
        <p:scale>
          <a:sx n="81" d="100"/>
          <a:sy n="81" d="100"/>
        </p:scale>
        <p:origin x="158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ользователь\Desktop\649251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891480"/>
            <a:ext cx="5703001" cy="8132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3673" cy="6947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lnivlM1Fox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interer-dvortsa-ekatery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387235852_166955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1713"/>
            <a:ext cx="4967288" cy="3316287"/>
          </a:xfrm>
          <a:prstGeom prst="rect">
            <a:avLst/>
          </a:prstGeom>
          <a:noFill/>
        </p:spPr>
      </p:pic>
      <p:pic>
        <p:nvPicPr>
          <p:cNvPr id="6" name="Содержимое 3" descr="images (3)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486215" y="0"/>
            <a:ext cx="5657785" cy="4276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747334">
            <a:off x="5052807" y="2777095"/>
            <a:ext cx="304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Крым-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наш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pic>
        <p:nvPicPr>
          <p:cNvPr id="2050" name="Picture 2" descr="C:\Users\Пользователь\Desktop\3d2de20c368933aa5e0ec186eee1dd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2478122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h6382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143999" cy="792088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vecheranahutoreblizdi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0" y="0"/>
            <a:ext cx="3960440" cy="2970330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3d2de20c368933aa5e0ec186eee1dd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2132856"/>
            <a:ext cx="1343432" cy="1000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8b1503d23a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6140319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Vechera-na-hutore-bliz-Dikanki-film-1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356" cy="6887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18D5DC-F443-486E-9735-BCAE8A14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Подбор слайдов и составление презентации выполнила Пирожкова Людмила Анатольевна</a:t>
            </a:r>
          </a:p>
        </p:txBody>
      </p:sp>
      <p:pic>
        <p:nvPicPr>
          <p:cNvPr id="6" name="Picture 2" descr="C:\Users\Пользователь\Desktop\483054854.gif">
            <a:extLst>
              <a:ext uri="{FF2B5EF4-FFF2-40B4-BE49-F238E27FC236}">
                <a16:creationId xmlns:a16="http://schemas.microsoft.com/office/drawing/2014/main" id="{68F9F539-1D61-4FB9-888B-A4B964B31CE0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26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0009"/>
            <a:ext cx="9264012" cy="6948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lrg_82549_vecheranaxutoreblizdikank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7" y="0"/>
            <a:ext cx="9660565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031" y="0"/>
            <a:ext cx="9471388" cy="7103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билл-мюррей-знаменитости-рисунок-Bill-Furray-8136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921"/>
            <a:ext cx="9144000" cy="70398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76470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</a:rPr>
              <a:t>Ш А Б А Ш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Вечера_на_хуторе_близ_Диканьки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0lbitf9MlYOjU0rM5RYNYxpLuFu0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770"/>
            <a:ext cx="9144000" cy="6885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vechera-na-hutore-bliz-dika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382" cy="688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17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Подбор слайдов и составление презентации выполнила Пирожкова Людмила Анатольевна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Алый Лотос</dc:creator>
  <cp:lastModifiedBy>Андрей Пирожков</cp:lastModifiedBy>
  <cp:revision>49</cp:revision>
  <dcterms:created xsi:type="dcterms:W3CDTF">2015-12-11T14:11:22Z</dcterms:created>
  <dcterms:modified xsi:type="dcterms:W3CDTF">2019-12-02T14:41:46Z</dcterms:modified>
</cp:coreProperties>
</file>