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5" r:id="rId4"/>
    <p:sldId id="260" r:id="rId5"/>
    <p:sldId id="264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6;&#1077;&#1076;&#1091;&#1096;&#1082;&#1072;%20&#1043;&#1086;&#1074;&#1086;&#1088;&#1082;&#1086;&#1074;&#1072;%20&#1050;&#1080;&#1088;&#1080;&#1083;&#1083;&#1072;,%20&#1046;&#1077;&#1085;&#1080;,%20&#1063;&#1086;&#1083;&#1086;&#1093;%20&#1052;&#1072;&#1088;&#1082;&#107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44;&#1103;&#1076;&#1103;%20&#1053;&#1072;&#1088;&#1080;&#1085;&#1077;%20&#1057;&#1086;&#1088;&#1082;&#1080;&#1089;&#1086;&#1074;&#1085;&#1099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6;&#1077;&#1076;&#1091;&#1096;&#1082;&#1072;%20&#1054;&#1089;&#1080;&#1087;&#1077;&#1085;&#1082;&#1086;%20&#1040;.%206&#1041;%20&#1082;&#1083;&#1072;&#1089;&#1089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6;&#1077;&#1076;&#1091;&#1096;&#1082;&#1072;%20&#1054;&#1089;&#1080;&#1087;&#1077;&#1085;&#1082;&#1086;%20&#1040;.%206&#1041;%20&#1082;&#1083;&#1072;&#1089;&#1089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3;&#1072;&#1073;&#1091;&#1096;&#1082;&#1072;%20&#1043;&#1086;&#1074;&#1086;&#1088;&#1082;&#1086;&#1074;&#1099;&#1093;%20&#1050;&#1080;&#1088;&#1080;&#1083;&#1083;&#1072;,%20&#1046;&#1077;&#1085;&#1080;,%20&#1063;&#1086;&#1083;&#1072;&#1093;%20&#1052;&#1072;&#1088;&#1082;&#107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6;&#1077;&#1076;&#1091;&#1096;&#1082;&#1072;%20&#1042;&#1076;&#1086;&#1074;&#1080;&#1085;&#1072;%20&#1042;&#1080;&#1090;&#1072;&#1083;&#1080;&#1103;%20&#1058;&#1088;&#1077;&#1090;&#1100;&#1103;&#1082;&#1086;&#1074;%20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6;&#1077;&#1076;&#1091;&#1096;&#1082;&#1072;%20&#1042;&#1076;&#1086;&#1074;&#1080;&#1085;&#1086;&#1081;%20&#1040;.%20&#1041;&#1091;&#1090;&#1088;&#1080;&#1085;%20&#1053;,&#1057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9;&#1084;&#1077;&#1088;&#1090;&#1085;&#1099;&#1081;%20&#1087;&#1086;&#1083;&#1082;%20&#1080;&#1085;&#1092;&#1086;&#1088;&#1084;&#1072;&#1094;&#1080;&#1103;/&#1055;&#1088;&#1072;&#1076;&#1077;&#1076;&#1091;&#1096;&#1082;&#1072;%20&#1064;&#1077;&#1089;&#1090;&#1086;&#1087;&#1072;&#1083;&#1086;&#1074;&#1072;%20&#1052;&#1072;&#1090;&#1074;&#1077;&#1103;%20&#1057;&#1086;&#1083;&#1086;&#1084;&#1080;&#1085;%20&#1056;.&#1056;.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2;&#1076;&#1077;&#1076;&#1091;&#1096;&#1082;&#1072;%20&#1064;&#1074;&#1086;&#1088;&#1080;&#1085;&#1086;&#1081;%20%20&#1054;&#1083;&#1077;&#1089;&#1080;/&#1096;&#1074;&#1086;&#1088;&#1080;&#1085;&#1072;%20&#1054;&#1083;&#1077;&#1089;&#1103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2;&#1076;&#1077;&#1076;&#1091;&#1096;&#1082;&#1072;%20&#1064;&#1074;&#1086;&#1088;&#1080;&#1085;&#1086;&#1081;%20%20&#1054;&#1083;&#1077;&#1089;&#1080;/&#1096;&#1074;&#1086;&#1088;&#1080;&#1085;&#1072;%20&#1054;&#1083;&#1077;&#1089;&#1103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4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Чолах</a:t>
            </a:r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 </a:t>
            </a:r>
          </a:p>
          <a:p>
            <a:pPr lvl="0" algn="ctr"/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Владимир Аронович</a:t>
            </a:r>
            <a:endParaRPr lang="ru-RU" sz="28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(17.10.1922 – 22.07.1979)</a:t>
            </a:r>
            <a:endParaRPr lang="ru-RU" sz="2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endParaRPr lang="ru-RU" sz="3200" b="1" spc="5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учащихся  нашей школы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Говоркова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Евгения,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Говоркова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Кирилла,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Чолах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Марка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5210"/>
          <a:stretch/>
        </p:blipFill>
        <p:spPr bwMode="auto">
          <a:xfrm>
            <a:off x="5220072" y="959044"/>
            <a:ext cx="3415220" cy="3568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22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0" y="-23079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9538"/>
            <a:ext cx="5184576" cy="4585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Яковлев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Пётр Алексеевич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1912-1943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г.г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огиб в боях под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Ленинградом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чащегося  нашей школы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Скобликова Егора</a:t>
            </a:r>
          </a:p>
        </p:txBody>
      </p:sp>
      <p:pic>
        <p:nvPicPr>
          <p:cNvPr id="6146" name="Picture 2" descr="C:\Users\User\Desktop\прадедушка Скоблекова Егор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4" t="3970" r="4361" b="39110"/>
          <a:stretch/>
        </p:blipFill>
        <p:spPr bwMode="auto">
          <a:xfrm>
            <a:off x="5135561" y="915886"/>
            <a:ext cx="3475074" cy="35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0" y="-23079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9538"/>
            <a:ext cx="5184576" cy="544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hlinkClick r:id="rId3" action="ppaction://hlinkfile"/>
            </a:endParaRPr>
          </a:p>
          <a:p>
            <a:pPr algn="ctr"/>
            <a:r>
              <a:rPr lang="ru-RU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Касабян</a:t>
            </a:r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hlinkClick r:id="rId3" action="ppaction://hlinkfile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 </a:t>
            </a:r>
            <a:r>
              <a:rPr lang="ru-RU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Эмануел</a:t>
            </a:r>
            <a:r>
              <a:rPr lang="ru-RU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 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Арсентьевич</a:t>
            </a:r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1918 - 07.07.1944 </a:t>
            </a:r>
            <a:r>
              <a:rPr lang="ru-RU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г.г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дядя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чителя начальных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классов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Карапетян Н.С.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170" name="Picture 2" descr="C:\Users\User\Desktop\Акция «Бессмертный полк нашей школы»\дядя Нарине Саркисовны\1829dcfb-aae9-4e43-9d3d-915661f53d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71" y="673855"/>
            <a:ext cx="2880320" cy="39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0" y="-23079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9538"/>
            <a:ext cx="5184576" cy="544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Суханьков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Михаил </a:t>
            </a:r>
            <a:r>
              <a:rPr lang="ru-RU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Макарович</a:t>
            </a:r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01.01.1918-23.01.1988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г.г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endParaRPr lang="ru-RU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чащейся нашей школы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Осипенко Арины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6" t="1919" r="4494" b="45416"/>
          <a:stretch/>
        </p:blipFill>
        <p:spPr bwMode="auto">
          <a:xfrm>
            <a:off x="5652120" y="946927"/>
            <a:ext cx="2737998" cy="392223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894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0" y="-23079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9538"/>
            <a:ext cx="5184576" cy="550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Кузнецов </a:t>
            </a:r>
          </a:p>
          <a:p>
            <a:pPr algn="ctr"/>
            <a:r>
              <a:rPr lang="ru-RU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Инноекнтий</a:t>
            </a:r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Алексеевич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21.03.1904 – 10.09.1970</a:t>
            </a:r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hlinkClick r:id="rId3" action="ppaction://hlinkfile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451 стрелковый полк</a:t>
            </a:r>
            <a:endParaRPr lang="ru-RU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чащейся  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нашей школы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Брума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Екатерины </a:t>
            </a:r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User\Desktop\Рисунок1.jp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809" r="10496"/>
          <a:stretch/>
        </p:blipFill>
        <p:spPr bwMode="auto">
          <a:xfrm>
            <a:off x="5456903" y="870154"/>
            <a:ext cx="3168734" cy="421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" y="2551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4216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action="ppaction://hlinkfile"/>
              </a:rPr>
              <a:t>Чолах</a:t>
            </a:r>
            <a:endParaRPr lang="ru-RU" sz="32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hlinkClick r:id="rId3" action="ppaction://hlinkfile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action="ppaction://hlinkfile"/>
              </a:rPr>
              <a:t>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action="ppaction://hlinkfile"/>
              </a:rPr>
              <a:t>Либерия Ильинична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(30.11.1922 - 26.05.2010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ru-RU" sz="3200" b="1" spc="5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рабабушка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учащихся  нашей школы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Говоркова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Евгения,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Говоркова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Кирилла,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Чолах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Марка</a:t>
            </a:r>
          </a:p>
        </p:txBody>
      </p:sp>
      <p:pic>
        <p:nvPicPr>
          <p:cNvPr id="5" name="Рисунок 4" descr="C:\Users\ДимаОля\Downloads\mama-old_phot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6468" r="6358" b="11833"/>
          <a:stretch/>
        </p:blipFill>
        <p:spPr bwMode="auto">
          <a:xfrm>
            <a:off x="5374937" y="908721"/>
            <a:ext cx="316835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9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" y="2551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Акция «Бессмертный полк нашей школы»\Прадедушка Вдовина Виталия 6Б клас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4568" r="5948" b="26394"/>
          <a:stretch/>
        </p:blipFill>
        <p:spPr bwMode="auto">
          <a:xfrm>
            <a:off x="5405251" y="908720"/>
            <a:ext cx="3122751" cy="42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file"/>
              </a:rPr>
              <a:t>Третьяков Михаил Илларионович</a:t>
            </a:r>
            <a:endParaRPr lang="ru-RU" sz="32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ядовой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чащегося  нашей школы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Вдовина 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</a:t>
            </a:r>
            <a:r>
              <a:rPr lang="ru-RU" sz="2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италия</a:t>
            </a:r>
          </a:p>
        </p:txBody>
      </p:sp>
    </p:spTree>
    <p:extLst>
      <p:ext uri="{BB962C8B-B14F-4D97-AF65-F5344CB8AC3E}">
        <p14:creationId xmlns:p14="http://schemas.microsoft.com/office/powerpoint/2010/main" val="4119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7"/>
            <a:ext cx="9147146" cy="68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376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action="ppaction://hlinkfile"/>
              </a:rPr>
              <a:t>Бутрин Николай Степанович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09.03.1919 – 31.05.2011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прадедушка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учащейся  нашей школы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Вдовиной  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Алины</a:t>
            </a:r>
            <a:endParaRPr lang="ru-RU" sz="2800" b="1" cap="none" spc="50" dirty="0" smtClean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56.userapi.com/c206816/v206816203/a220f/0NdZqicRLK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7311"/>
            <a:ext cx="2954453" cy="396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4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" y="2551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Соломин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Родион Родионович</a:t>
            </a:r>
            <a:endParaRPr lang="ru-RU" sz="36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09.07.1916 – 21.01.1979</a:t>
            </a:r>
          </a:p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радедушка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учащегося  нашей школы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Шестопалова Матвея</a:t>
            </a:r>
          </a:p>
        </p:txBody>
      </p:sp>
      <p:pic>
        <p:nvPicPr>
          <p:cNvPr id="6" name="Picture 2" descr="C:\Users\User\Desktop\5b481a1f-66e9-4643-8389-fd5ecda583d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4334" r="10685" b="22727"/>
          <a:stretch/>
        </p:blipFill>
        <p:spPr bwMode="auto">
          <a:xfrm>
            <a:off x="5405251" y="975487"/>
            <a:ext cx="3203848" cy="41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" y="2551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Хмаренко</a:t>
            </a:r>
            <a:r>
              <a:rPr lang="ru-RU" sz="3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 </a:t>
            </a:r>
            <a:endParaRPr lang="ru-RU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linkClick r:id="rId3" action="ppaction://hlinkfile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Кузьма </a:t>
            </a:r>
            <a:r>
              <a:rPr lang="ru-RU" sz="3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Семёнович</a:t>
            </a:r>
            <a:endParaRPr lang="ru-RU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рядовой</a:t>
            </a:r>
          </a:p>
          <a:p>
            <a:pPr algn="ctr"/>
            <a:endParaRPr lang="ru-RU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радедушка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учащейся  нашей школы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Швориной</a:t>
            </a:r>
            <a:r>
              <a:rPr lang="ru-RU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Олеси</a:t>
            </a:r>
          </a:p>
        </p:txBody>
      </p:sp>
      <p:pic>
        <p:nvPicPr>
          <p:cNvPr id="1027" name="Picture 3" descr="C:\Users\User\Desktop\Хмаренко Кузьма Семенович. Рядовой. Дедушка Шворина Одес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99085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Акция «Бессмертный полк нашей школы»\дедушка Косачёвой Н.Н\дедушка Косачевой Н.Н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" y="2551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076" y="908721"/>
            <a:ext cx="4493175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Хмаренко</a:t>
            </a:r>
            <a:r>
              <a:rPr lang="ru-RU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hlinkClick r:id="rId3" action="ppaction://hlinkfile"/>
              </a:rPr>
              <a:t>Кузьма Семёнович</a:t>
            </a:r>
            <a:endParaRPr lang="ru-RU" sz="36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ядовой</a:t>
            </a:r>
          </a:p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учащейся  нашей школы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Швориной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Олеси</a:t>
            </a:r>
          </a:p>
        </p:txBody>
      </p:sp>
      <p:pic>
        <p:nvPicPr>
          <p:cNvPr id="3" name="Picture 2" descr="C:\Users\User\Desktop\Акция «Бессмертный полк нашей школы»\прадедушка Швориной  Олеси\Хмаренко Кузьма Семенович. Рядовой. Дедушка Шворина Одес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19" y="1052736"/>
            <a:ext cx="2990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0" y="2551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39538"/>
            <a:ext cx="4884060" cy="4955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Голштейн</a:t>
            </a:r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Пётр Ефимович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06.09.1914-27.01.1997г.г.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Старший сержант, командир отделения Артиллерийского полка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чащегося  нашей школы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Скобликова Егора</a:t>
            </a:r>
          </a:p>
        </p:txBody>
      </p:sp>
      <p:pic>
        <p:nvPicPr>
          <p:cNvPr id="4098" name="Picture 2" descr="C:\Users\User\Desktop\Акция «Бессмертный полк нашей школы»\прадедушка Скоблекова Егор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1327"/>
            <a:ext cx="2657511" cy="39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ция «Бессмертный полк нашей школы»\1580843188_39-p-foni-na-temu-velikoi-otechestvennoi-voini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0" y="-23079"/>
            <a:ext cx="915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39538"/>
            <a:ext cx="4608512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Яковлев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Михаил Алексеевич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1918-1943 </a:t>
            </a:r>
            <a:r>
              <a:rPr lang="ru-RU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г.г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ропал без вести</a:t>
            </a:r>
          </a:p>
          <a:p>
            <a:pPr algn="ctr"/>
            <a:endParaRPr lang="ru-RU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прадедушка</a:t>
            </a:r>
          </a:p>
          <a:p>
            <a:pPr algn="ctr"/>
            <a:r>
              <a:rPr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чащегося  нашей школы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Скобликова Егора</a:t>
            </a:r>
          </a:p>
        </p:txBody>
      </p:sp>
      <p:pic>
        <p:nvPicPr>
          <p:cNvPr id="5123" name="Picture 3" descr="C:\Users\User\Desktop\прадедушка Скоблекова Егор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7447" r="58380" b="29227"/>
          <a:stretch/>
        </p:blipFill>
        <p:spPr bwMode="auto">
          <a:xfrm>
            <a:off x="5534534" y="830441"/>
            <a:ext cx="3135077" cy="39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193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56</cp:revision>
  <dcterms:created xsi:type="dcterms:W3CDTF">2020-05-02T08:27:53Z</dcterms:created>
  <dcterms:modified xsi:type="dcterms:W3CDTF">2020-05-07T14:33:08Z</dcterms:modified>
</cp:coreProperties>
</file>