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58" r:id="rId5"/>
    <p:sldId id="271" r:id="rId6"/>
    <p:sldId id="264" r:id="rId7"/>
    <p:sldId id="272" r:id="rId8"/>
    <p:sldId id="260" r:id="rId9"/>
    <p:sldId id="273" r:id="rId10"/>
    <p:sldId id="274" r:id="rId11"/>
    <p:sldId id="269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248E07-DA58-4E6B-808F-325DF150CA0B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E07-DA58-4E6B-808F-325DF150CA0B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E07-DA58-4E6B-808F-325DF150CA0B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248E07-DA58-4E6B-808F-325DF150CA0B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248E07-DA58-4E6B-808F-325DF150CA0B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E07-DA58-4E6B-808F-325DF150CA0B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E07-DA58-4E6B-808F-325DF150CA0B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248E07-DA58-4E6B-808F-325DF150CA0B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8E07-DA58-4E6B-808F-325DF150CA0B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248E07-DA58-4E6B-808F-325DF150CA0B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248E07-DA58-4E6B-808F-325DF150CA0B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248E07-DA58-4E6B-808F-325DF150CA0B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A27DAC-D7C7-47D8-8A0B-1BB3DD479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85728"/>
            <a:ext cx="6172200" cy="1143008"/>
          </a:xfrm>
        </p:spPr>
        <p:txBody>
          <a:bodyPr>
            <a:normAutofit/>
          </a:bodyPr>
          <a:lstStyle/>
          <a:p>
            <a:r>
              <a:rPr lang="ru-RU" sz="4400" u="sng" dirty="0" smtClean="0">
                <a:solidFill>
                  <a:schemeClr val="accent2">
                    <a:lumMod val="75000"/>
                  </a:schemeClr>
                </a:solidFill>
              </a:rPr>
              <a:t>Безопасность зимой</a:t>
            </a:r>
            <a:endParaRPr lang="ru-RU" sz="4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i555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428868"/>
            <a:ext cx="4224345" cy="4048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365655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214290"/>
            <a:ext cx="8143932" cy="61087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малик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1071546"/>
            <a:ext cx="5803013" cy="4873625"/>
          </a:xfrm>
        </p:spPr>
      </p:pic>
    </p:spTree>
    <p:extLst>
      <p:ext uri="{BB962C8B-B14F-4D97-AF65-F5344CB8AC3E}">
        <p14:creationId xmlns:p14="http://schemas.microsoft.com/office/powerpoint/2010/main" xmlns="" val="5792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mjatka_moroz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857256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майл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764704"/>
            <a:ext cx="5256584" cy="4824536"/>
          </a:xfrm>
          <a:prstGeom prst="rect">
            <a:avLst/>
          </a:prstGeom>
        </p:spPr>
      </p:pic>
      <p:pic>
        <p:nvPicPr>
          <p:cNvPr id="4" name="ворона" descr="826930_3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9512" y="332656"/>
            <a:ext cx="8208912" cy="632013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268760"/>
            <a:ext cx="4873625" cy="4873625"/>
          </a:xfrm>
        </p:spPr>
      </p:pic>
    </p:spTree>
    <p:extLst>
      <p:ext uri="{BB962C8B-B14F-4D97-AF65-F5344CB8AC3E}">
        <p14:creationId xmlns:p14="http://schemas.microsoft.com/office/powerpoint/2010/main" xmlns="" val="9199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майл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980728"/>
            <a:ext cx="5328592" cy="4896544"/>
          </a:xfrm>
          <a:prstGeom prst="rect">
            <a:avLst/>
          </a:prstGeom>
        </p:spPr>
      </p:pic>
      <p:pic>
        <p:nvPicPr>
          <p:cNvPr id="4" name="Мальч" descr="img6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18687"/>
          <a:stretch>
            <a:fillRect/>
          </a:stretch>
        </p:blipFill>
        <p:spPr>
          <a:xfrm>
            <a:off x="143508" y="35565"/>
            <a:ext cx="8712968" cy="6912758"/>
          </a:xfrm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620688"/>
            <a:ext cx="5832648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14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малик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340768"/>
            <a:ext cx="4590199" cy="3855392"/>
          </a:xfrm>
        </p:spPr>
      </p:pic>
      <p:pic>
        <p:nvPicPr>
          <p:cNvPr id="5" name="зима" descr="img2.jpg"/>
          <p:cNvPicPr>
            <a:picLocks noChangeAspect="1"/>
          </p:cNvPicPr>
          <p:nvPr/>
        </p:nvPicPr>
        <p:blipFill>
          <a:blip r:embed="rId3"/>
          <a:srcRect t="18750"/>
          <a:stretch>
            <a:fillRect/>
          </a:stretch>
        </p:blipFill>
        <p:spPr>
          <a:xfrm>
            <a:off x="467544" y="-130975"/>
            <a:ext cx="8496944" cy="697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22315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0800" y="548680"/>
            <a:ext cx="6502400" cy="56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0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764704"/>
            <a:ext cx="2808312" cy="2808312"/>
          </a:xfrm>
          <a:prstGeom prst="rect">
            <a:avLst/>
          </a:prstGeom>
        </p:spPr>
      </p:pic>
      <p:pic>
        <p:nvPicPr>
          <p:cNvPr id="4" name="1 картинка" descr="jvia3l6qhjg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11560" y="188640"/>
            <a:ext cx="3566200" cy="378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tixi-dlya-detej-bezopasnost-na-ldu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420888"/>
            <a:ext cx="3240360" cy="3790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4187" y="1600200"/>
            <a:ext cx="4873625" cy="4873625"/>
          </a:xfrm>
        </p:spPr>
      </p:pic>
    </p:spTree>
    <p:extLst>
      <p:ext uri="{BB962C8B-B14F-4D97-AF65-F5344CB8AC3E}">
        <p14:creationId xmlns:p14="http://schemas.microsoft.com/office/powerpoint/2010/main" xmlns="" val="26499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451</TotalTime>
  <Words>2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Безопасность зимой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38</cp:revision>
  <dcterms:created xsi:type="dcterms:W3CDTF">2018-12-02T16:05:33Z</dcterms:created>
  <dcterms:modified xsi:type="dcterms:W3CDTF">2018-12-10T12:57:54Z</dcterms:modified>
</cp:coreProperties>
</file>