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8" r:id="rId7"/>
    <p:sldId id="266" r:id="rId8"/>
    <p:sldId id="267" r:id="rId9"/>
    <p:sldId id="257" r:id="rId10"/>
    <p:sldId id="269" r:id="rId11"/>
    <p:sldId id="272" r:id="rId12"/>
    <p:sldId id="270" r:id="rId13"/>
    <p:sldId id="258" r:id="rId14"/>
    <p:sldId id="259" r:id="rId15"/>
    <p:sldId id="260" r:id="rId16"/>
    <p:sldId id="289" r:id="rId17"/>
    <p:sldId id="261" r:id="rId18"/>
    <p:sldId id="277" r:id="rId19"/>
    <p:sldId id="274" r:id="rId20"/>
    <p:sldId id="273" r:id="rId21"/>
    <p:sldId id="278" r:id="rId22"/>
    <p:sldId id="275" r:id="rId23"/>
    <p:sldId id="284" r:id="rId24"/>
    <p:sldId id="280" r:id="rId25"/>
    <p:sldId id="285" r:id="rId26"/>
    <p:sldId id="276" r:id="rId27"/>
    <p:sldId id="286" r:id="rId28"/>
    <p:sldId id="279" r:id="rId29"/>
    <p:sldId id="288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828800"/>
          </a:xfrm>
        </p:spPr>
        <p:txBody>
          <a:bodyPr>
            <a:noAutofit/>
          </a:bodyPr>
          <a:lstStyle/>
          <a:p>
            <a:pPr algn="ctr"/>
            <a:r>
              <a:rPr lang="ru-RU" sz="5400" i="1" u="sng" dirty="0" smtClean="0"/>
              <a:t>«Музей как центр исследовательской  и краеведческой работы в школе»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5517232"/>
            <a:ext cx="50353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Над презентацией работала: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заведующая школьным музеем </a:t>
            </a:r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Казанцева А.В.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Заголовок 4"/>
          <p:cNvSpPr>
            <a:spLocks noGrp="1"/>
          </p:cNvSpPr>
          <p:nvPr>
            <p:ph type="title"/>
          </p:nvPr>
        </p:nvSpPr>
        <p:spPr>
          <a:xfrm>
            <a:off x="457201" y="128589"/>
            <a:ext cx="8075240" cy="15002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«Тайны семейной шкатулки» исследовала </a:t>
            </a:r>
            <a:r>
              <a:rPr lang="ru-RU" sz="4400" b="1" dirty="0" err="1" smtClean="0"/>
              <a:t>Разинкина</a:t>
            </a:r>
            <a:r>
              <a:rPr lang="ru-RU" sz="4400" b="1" dirty="0" smtClean="0"/>
              <a:t> Полина</a:t>
            </a:r>
          </a:p>
        </p:txBody>
      </p:sp>
      <p:pic>
        <p:nvPicPr>
          <p:cNvPr id="11267" name="Содержимое 3" descr="DSCF6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013917"/>
            <a:ext cx="7368284" cy="484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6120680" cy="94872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Прямой потомок основателя села</a:t>
            </a:r>
          </a:p>
        </p:txBody>
      </p:sp>
      <p:pic>
        <p:nvPicPr>
          <p:cNvPr id="13315" name="Picture 4" descr="C:\Users\User\Desktop\музей 2013\Югора\17-41 год\Прямой потомок основателей села Бобровский Б.И.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772816"/>
            <a:ext cx="3562276" cy="4149080"/>
          </a:xfr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73216" y="4149080"/>
            <a:ext cx="3970784" cy="9487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Исследовал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Бобровский Влад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Исследование 3 </a:t>
            </a:r>
            <a:r>
              <a:rPr lang="ru-RU" sz="4000" b="1" dirty="0" err="1" smtClean="0"/>
              <a:t>классников</a:t>
            </a:r>
            <a:r>
              <a:rPr lang="ru-RU" sz="4000" b="1" dirty="0" smtClean="0"/>
              <a:t> по теме «Школа»</a:t>
            </a:r>
          </a:p>
        </p:txBody>
      </p:sp>
      <p:pic>
        <p:nvPicPr>
          <p:cNvPr id="12291" name="Picture 2" descr="C:\Users\User\Desktop\для онлайн\DSCF7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651182"/>
            <a:ext cx="7272808" cy="488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Татьяна\107NIKON\DSCN1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223479"/>
            <a:ext cx="7920880" cy="537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239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Урок ИЗО по теме «Убранство русской избы»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:\Cузун апрель 2016\для онлайн\DSCF6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95861" cy="592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E:\Cузун апрель 2016\для онлайн\DSCF9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124395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29" y="447467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Первые учителя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1075" cy="4572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С1898 по1929 годы</a:t>
            </a:r>
          </a:p>
        </p:txBody>
      </p:sp>
      <p:sp>
        <p:nvSpPr>
          <p:cNvPr id="17412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711325"/>
            <a:ext cx="3521075" cy="4114800"/>
          </a:xfrm>
        </p:spPr>
        <p:txBody>
          <a:bodyPr/>
          <a:lstStyle/>
          <a:p>
            <a:pPr eaLnBrk="1" hangingPunct="1"/>
            <a:r>
              <a:rPr lang="ru-RU" smtClean="0"/>
              <a:t>Коробкина Неонила Никитична</a:t>
            </a:r>
          </a:p>
          <a:p>
            <a:pPr eaLnBrk="1" hangingPunct="1"/>
            <a:r>
              <a:rPr lang="ru-RU" smtClean="0"/>
              <a:t>Бельская Лидия Анатольевна</a:t>
            </a:r>
          </a:p>
          <a:p>
            <a:pPr eaLnBrk="1" hangingPunct="1"/>
            <a:r>
              <a:rPr lang="ru-RU" smtClean="0"/>
              <a:t>Священник Анатолий Бельский</a:t>
            </a:r>
          </a:p>
          <a:p>
            <a:pPr eaLnBrk="1" hangingPunct="1"/>
            <a:r>
              <a:rPr lang="ru-RU" smtClean="0"/>
              <a:t>Сестры Новоселовы:</a:t>
            </a:r>
          </a:p>
          <a:p>
            <a:pPr eaLnBrk="1" hangingPunct="1"/>
            <a:r>
              <a:rPr lang="ru-RU" smtClean="0"/>
              <a:t>Валентина, Анна, Августа и Лидия Всеволодовны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178300" y="5867400"/>
            <a:ext cx="3521075" cy="457200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Священник Анатолий Бельский</a:t>
            </a:r>
            <a:endParaRPr lang="ru-RU" dirty="0"/>
          </a:p>
        </p:txBody>
      </p:sp>
      <p:pic>
        <p:nvPicPr>
          <p:cNvPr id="17414" name="Содержимое 6" descr="А.Бельский.Родился 1880. С 1905- диакон, с 1910-священник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557338"/>
            <a:ext cx="2686050" cy="3951287"/>
          </a:xfrm>
        </p:spPr>
      </p:pic>
    </p:spTree>
    <p:extLst>
      <p:ext uri="{BB962C8B-B14F-4D97-AF65-F5344CB8AC3E}">
        <p14:creationId xmlns:p14="http://schemas.microsoft.com/office/powerpoint/2010/main" val="22405888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Татьяна\102NIKON\DSCN0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6606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Шествие «Бессмертного полка» на 9 мая</a:t>
            </a:r>
            <a:endParaRPr lang="ru-RU" sz="3600" b="1" dirty="0"/>
          </a:p>
        </p:txBody>
      </p:sp>
      <p:pic>
        <p:nvPicPr>
          <p:cNvPr id="33795" name="Содержимое 3" descr="DSCF8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124744"/>
            <a:ext cx="7416824" cy="539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3059113" y="1196975"/>
            <a:ext cx="46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5634" y="332656"/>
            <a:ext cx="8222301" cy="629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51125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настоящее время возрос интерес к краеведению, т.е. комплексному изучению родного края в различных аспектах: природно-географическом, культурном, историческом. И наши  учителя в своей урочной и во внеурочной деятельности всё чаще обращаемся к проблеме использования краеведческого материала с целью формирования знаний, умений и ценностных ориентаций, развитию творческих способностей, воспитания уважения к культуре и истории родного края. </a:t>
            </a:r>
          </a:p>
          <a:p>
            <a:endParaRPr lang="ru-RU" sz="2800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404664"/>
            <a:ext cx="8280920" cy="621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3555" name="Содержимое 3" descr="Природа родного кр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260648"/>
            <a:ext cx="7452320" cy="639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музей\IMG_20180403_155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музей\IMG_20180403_1552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034" y="620688"/>
            <a:ext cx="4515966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7626" t="20182" r="20250" b="17228"/>
          <a:stretch>
            <a:fillRect/>
          </a:stretch>
        </p:blipFill>
        <p:spPr bwMode="auto">
          <a:xfrm>
            <a:off x="899592" y="620688"/>
            <a:ext cx="7488832" cy="537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узей\IMG_20180403_155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3251"/>
            <a:ext cx="4896544" cy="65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5603" name="Picture 2" descr="F:\DCIM\109_FUJI\DSCF9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287" y="188640"/>
            <a:ext cx="8176161" cy="642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музей\IMG_20180403_155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1507" name="Содержимое 3" descr="DSCF7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332656"/>
            <a:ext cx="835292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узей\IMG_20180403_154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7280"/>
            <a:ext cx="8208912" cy="615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dirty="0" smtClean="0"/>
              <a:t>Ученики – незаменимые помощники</a:t>
            </a:r>
          </a:p>
        </p:txBody>
      </p:sp>
      <p:pic>
        <p:nvPicPr>
          <p:cNvPr id="16387" name="Picture 4" descr="im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934200" cy="481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img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47010"/>
            <a:ext cx="8352928" cy="513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6632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Задачи школьного музея: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Воспитывать чувство патриотизма - такого "социального чувства, содержанием которого является любовь к Отечеству, преданность ему, гордость за его прошлое и настоящее, стремление защищать интересы родины".</a:t>
            </a:r>
          </a:p>
          <a:p>
            <a:r>
              <a:rPr lang="ru-RU" dirty="0" smtClean="0"/>
              <a:t>Сохранить для воспитанников и потомков подлинники, первоисточники, музейные предметы, представляющие историческую, художественную или иную ценность.</a:t>
            </a:r>
          </a:p>
          <a:p>
            <a:r>
              <a:rPr lang="ru-RU" dirty="0" smtClean="0"/>
              <a:t>Способствовать внедрению музейного материала в учебный процесс .</a:t>
            </a:r>
          </a:p>
          <a:p>
            <a:r>
              <a:rPr lang="ru-RU" dirty="0" smtClean="0"/>
              <a:t>Преобразовать музейный предмет в средство информационного и эмоционального восприятия минувших эпох.</a:t>
            </a:r>
          </a:p>
          <a:p>
            <a:r>
              <a:rPr lang="ru-RU" dirty="0" smtClean="0"/>
              <a:t>Способствовать включению учащихся в  поисково-исследовательскую деятельность по изучению, восстановлению истории малой Родины.</a:t>
            </a:r>
          </a:p>
          <a:p>
            <a:r>
              <a:rPr lang="ru-RU" dirty="0" smtClean="0"/>
              <a:t>Способствовать формированию духовных ценностей.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239000" cy="7200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Музей-это место, где живет душа народа</a:t>
            </a:r>
          </a:p>
        </p:txBody>
      </p:sp>
      <p:pic>
        <p:nvPicPr>
          <p:cNvPr id="82947" name="Picture 2" descr="C:\Users\User\Desktop\для онлайн\DSCF6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268760"/>
            <a:ext cx="7813675" cy="5257800"/>
          </a:xfr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389120"/>
          </a:xfrm>
        </p:spPr>
        <p:txBody>
          <a:bodyPr/>
          <a:lstStyle/>
          <a:p>
            <a:r>
              <a:rPr lang="ru-RU" dirty="0" smtClean="0"/>
              <a:t>В Бобровской  средней общеобразовательной  школе историко-краеведческое и исследовательское воспитание учащихся является приоритетным направлением в воспитательной работе.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2044" t="22457" r="24030" b="24131"/>
          <a:stretch>
            <a:fillRect/>
          </a:stretch>
        </p:blipFill>
        <p:spPr bwMode="auto">
          <a:xfrm>
            <a:off x="1259632" y="2924944"/>
            <a:ext cx="6120680" cy="345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5301208"/>
            <a:ext cx="5745832" cy="2372896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Печенкина Татьяна Аркадьевна </a:t>
            </a:r>
            <a:r>
              <a:rPr lang="ru-RU" dirty="0" smtClean="0"/>
              <a:t>– учитель истории, основатель школьного музея «Уголок России»</a:t>
            </a:r>
            <a:endParaRPr lang="ru-RU" dirty="0"/>
          </a:p>
        </p:txBody>
      </p:sp>
      <p:pic>
        <p:nvPicPr>
          <p:cNvPr id="4" name="Picture 4" descr="C:\Users\User\Pictures\Татьяна\107NIKON\DSCN1822.JPG"/>
          <p:cNvPicPr>
            <a:picLocks noChangeAspect="1" noChangeArrowheads="1"/>
          </p:cNvPicPr>
          <p:nvPr/>
        </p:nvPicPr>
        <p:blipFill>
          <a:blip r:embed="rId2" cstate="print"/>
          <a:srcRect l="3082" t="20600" r="11334"/>
          <a:stretch>
            <a:fillRect/>
          </a:stretch>
        </p:blipFill>
        <p:spPr>
          <a:xfrm>
            <a:off x="1403648" y="764704"/>
            <a:ext cx="5904656" cy="460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dirty="0" smtClean="0"/>
              <a:t>Создаем музей и вместе отдыхаем</a:t>
            </a:r>
          </a:p>
        </p:txBody>
      </p:sp>
      <p:pic>
        <p:nvPicPr>
          <p:cNvPr id="6147" name="Picture 4" descr="im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6612565" cy="44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869160"/>
            <a:ext cx="7283152" cy="16714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err="1" smtClean="0"/>
              <a:t>Петкеева</a:t>
            </a:r>
            <a:r>
              <a:rPr lang="ru-RU" sz="2800" b="1" dirty="0" smtClean="0"/>
              <a:t> Прасковья Васильевна </a:t>
            </a:r>
            <a:r>
              <a:rPr lang="ru-RU" sz="2800" dirty="0" smtClean="0"/>
              <a:t>- учитель начальных классов, краевед с. Бобровка</a:t>
            </a:r>
            <a:endParaRPr lang="ru-RU" sz="2800" dirty="0"/>
          </a:p>
        </p:txBody>
      </p:sp>
      <p:pic>
        <p:nvPicPr>
          <p:cNvPr id="4" name="Picture 4" descr="im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6343650" cy="448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узей\IMG_20180403_155422.jpg"/>
          <p:cNvPicPr>
            <a:picLocks noChangeAspect="1" noChangeArrowheads="1"/>
          </p:cNvPicPr>
          <p:nvPr/>
        </p:nvPicPr>
        <p:blipFill>
          <a:blip r:embed="rId2" cstate="print"/>
          <a:srcRect r="9231" b="923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779096" cy="56467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Направления работы музея: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поисково-собирательская;</a:t>
            </a:r>
          </a:p>
          <a:p>
            <a:r>
              <a:rPr lang="ru-RU" sz="3200" dirty="0" smtClean="0"/>
              <a:t>фондовая;</a:t>
            </a:r>
          </a:p>
          <a:p>
            <a:r>
              <a:rPr lang="ru-RU" sz="3200" dirty="0" smtClean="0"/>
              <a:t>экспозиционно-выставочная.</a:t>
            </a:r>
          </a:p>
          <a:p>
            <a:r>
              <a:rPr lang="ru-RU" sz="3200" dirty="0" smtClean="0"/>
              <a:t>культурно-образовательная.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111</TotalTime>
  <Words>319</Words>
  <Application>Microsoft Office PowerPoint</Application>
  <PresentationFormat>Экран (4:3)</PresentationFormat>
  <Paragraphs>35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Calibri</vt:lpstr>
      <vt:lpstr>Constantia</vt:lpstr>
      <vt:lpstr>Times New Roman</vt:lpstr>
      <vt:lpstr>Wingdings 2</vt:lpstr>
      <vt:lpstr>Поток</vt:lpstr>
      <vt:lpstr>«Музей как центр исследовательской  и краеведческой работы в школе» </vt:lpstr>
      <vt:lpstr>Презентация PowerPoint</vt:lpstr>
      <vt:lpstr>Задачи школьного музея:</vt:lpstr>
      <vt:lpstr>Презентация PowerPoint</vt:lpstr>
      <vt:lpstr>Презентация PowerPoint</vt:lpstr>
      <vt:lpstr>Создаем музей и вместе отдыхаем</vt:lpstr>
      <vt:lpstr>Презентация PowerPoint</vt:lpstr>
      <vt:lpstr>Презентация PowerPoint</vt:lpstr>
      <vt:lpstr>Направления работы музея:</vt:lpstr>
      <vt:lpstr>«Тайны семейной шкатулки» исследовала Разинкина Полина</vt:lpstr>
      <vt:lpstr>Прямой потомок основателя села</vt:lpstr>
      <vt:lpstr>Исследование 3 классников по теме «Школа»</vt:lpstr>
      <vt:lpstr>Урок ИЗО по теме «Убранство русской избы»</vt:lpstr>
      <vt:lpstr>Презентация PowerPoint</vt:lpstr>
      <vt:lpstr>Презентация PowerPoint</vt:lpstr>
      <vt:lpstr>Первые учителя</vt:lpstr>
      <vt:lpstr>Презентация PowerPoint</vt:lpstr>
      <vt:lpstr>Шествие «Бессмертного полка» на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Ученики – незаменимые помощники</vt:lpstr>
      <vt:lpstr>Музей-это место, где живет душа народа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«Музей как центр исследовательской  и краеведческой работы в школе» </dc:title>
  <dc:creator>Библиотека</dc:creator>
  <cp:lastModifiedBy>ШКОЛА</cp:lastModifiedBy>
  <cp:revision>15</cp:revision>
  <dcterms:created xsi:type="dcterms:W3CDTF">2018-04-03T09:35:47Z</dcterms:created>
  <dcterms:modified xsi:type="dcterms:W3CDTF">2018-04-03T11:48:04Z</dcterms:modified>
</cp:coreProperties>
</file>