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ound" initials="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commentAuthors" Target="commentAuthors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01-22T11:55:45.568" idx="1">
    <p:pos x="10" y="10"/>
    <p:text/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C8BA-E2A6-4590-A596-68C103CF1D86}" type="datetimeFigureOut">
              <a:rPr lang="ru-RU" smtClean="0"/>
              <a:pPr/>
              <a:t>22.01.2015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9547F-8721-4010-A00B-8A875F7D11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C8BA-E2A6-4590-A596-68C103CF1D86}" type="datetimeFigureOut">
              <a:rPr lang="ru-RU" smtClean="0"/>
              <a:pPr/>
              <a:t>22.01.2015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9547F-8721-4010-A00B-8A875F7D11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C8BA-E2A6-4590-A596-68C103CF1D86}" type="datetimeFigureOut">
              <a:rPr lang="ru-RU" smtClean="0"/>
              <a:pPr/>
              <a:t>22.01.2015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9547F-8721-4010-A00B-8A875F7D11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C8BA-E2A6-4590-A596-68C103CF1D86}" type="datetimeFigureOut">
              <a:rPr lang="ru-RU" smtClean="0"/>
              <a:pPr/>
              <a:t>22.01.2015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9547F-8721-4010-A00B-8A875F7D11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C8BA-E2A6-4590-A596-68C103CF1D86}" type="datetimeFigureOut">
              <a:rPr lang="ru-RU" smtClean="0"/>
              <a:pPr/>
              <a:t>22.01.2015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9547F-8721-4010-A00B-8A875F7D11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C8BA-E2A6-4590-A596-68C103CF1D86}" type="datetimeFigureOut">
              <a:rPr lang="ru-RU" smtClean="0"/>
              <a:pPr/>
              <a:t>22.01.2015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9547F-8721-4010-A00B-8A875F7D11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C8BA-E2A6-4590-A596-68C103CF1D86}" type="datetimeFigureOut">
              <a:rPr lang="ru-RU" smtClean="0"/>
              <a:pPr/>
              <a:t>22.01.2015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9547F-8721-4010-A00B-8A875F7D11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C8BA-E2A6-4590-A596-68C103CF1D86}" type="datetimeFigureOut">
              <a:rPr lang="ru-RU" smtClean="0"/>
              <a:pPr/>
              <a:t>22.01.2015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9547F-8721-4010-A00B-8A875F7D11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C8BA-E2A6-4590-A596-68C103CF1D86}" type="datetimeFigureOut">
              <a:rPr lang="ru-RU" smtClean="0"/>
              <a:pPr/>
              <a:t>22.01.2015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9547F-8721-4010-A00B-8A875F7D11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C8BA-E2A6-4590-A596-68C103CF1D86}" type="datetimeFigureOut">
              <a:rPr lang="ru-RU" smtClean="0"/>
              <a:pPr/>
              <a:t>22.01.2015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9547F-8721-4010-A00B-8A875F7D11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C8BA-E2A6-4590-A596-68C103CF1D86}" type="datetimeFigureOut">
              <a:rPr lang="ru-RU" smtClean="0"/>
              <a:pPr/>
              <a:t>22.01.2015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9547F-8721-4010-A00B-8A875F7D11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DC8BA-E2A6-4590-A596-68C103CF1D86}" type="datetimeFigureOut">
              <a:rPr lang="ru-RU" smtClean="0"/>
              <a:pPr/>
              <a:t>22.01.2015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9547F-8721-4010-A00B-8A875F7D11F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5000">
    <p:randomBa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CObswCpNq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90525"/>
            <a:ext cx="9144000" cy="607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Pg5VoGtFjo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74650"/>
            <a:ext cx="9144000" cy="6107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e914373d578db9fb17220bf97ac5e6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795463"/>
            <a:ext cx="9144000" cy="3265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YR-dp3A5q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90525"/>
            <a:ext cx="9144000" cy="607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90525"/>
            <a:ext cx="9144000" cy="607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135063" y="0"/>
            <a:ext cx="68738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QEzYEHmgmM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90525"/>
            <a:ext cx="9144000" cy="607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4288"/>
            <a:ext cx="9144000" cy="6827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4925"/>
            <a:ext cx="9144000" cy="6786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w8lclIXcE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77825"/>
            <a:ext cx="9144000" cy="6100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92350" y="0"/>
            <a:ext cx="4557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92350" y="0"/>
            <a:ext cx="4557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44c6d69f25491a42a52feed5aa2629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795463"/>
            <a:ext cx="9144000" cy="3265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03f69db4cfa2fda9a65551e158e5a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795463"/>
            <a:ext cx="9144000" cy="3265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96fb45b0ec205e684b6940baaf4829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795463"/>
            <a:ext cx="9144000" cy="3265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605b430b93edbe8e9439e4d59157dc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795463"/>
            <a:ext cx="9144000" cy="3265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9FQag81Igw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90525"/>
            <a:ext cx="9144000" cy="607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b6O-cqZCMg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71475"/>
            <a:ext cx="9144000" cy="611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9UqhKslna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71475"/>
            <a:ext cx="9144000" cy="611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l59fxSovd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71475"/>
            <a:ext cx="9144000" cy="611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R0K_2M08r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7So0VCfhi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01638"/>
            <a:ext cx="9144000" cy="605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m9AHLgNip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XtTIUodBK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90525"/>
            <a:ext cx="9144000" cy="607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KPnKzRxzN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01638"/>
            <a:ext cx="9144000" cy="605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fObeDJ9ef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17688" y="0"/>
            <a:ext cx="5508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5vBA12_3N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95525" y="0"/>
            <a:ext cx="45513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kWjATexln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95288"/>
            <a:ext cx="9144000" cy="606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NwBH4dP10c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5kcUWoxoMU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S_c0mm4UyM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90525"/>
            <a:ext cx="9144000" cy="607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fc_DG71cIg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UTzaAbqnC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90525"/>
            <a:ext cx="9144000" cy="607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0t6L8OrnFc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-H8JsjI39fk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Pal14Sbmk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92350" y="0"/>
            <a:ext cx="4557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Ab-eklqRN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b0GFqTaJJ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71475"/>
            <a:ext cx="9144000" cy="611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JlWbRzOMrM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7588" y="0"/>
            <a:ext cx="4567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q-mffS4JH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Ya4DhY_k0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FbjzBfr1m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eBHaaPEiW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90525"/>
            <a:ext cx="9144000" cy="607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u_TFgzaPko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B_OXp05IDc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90525"/>
            <a:ext cx="9144000" cy="607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bMQRhSDCs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QIQEvvF5Uc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Oav1UcseD2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q30VGqnyyzQ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01638"/>
            <a:ext cx="9144000" cy="605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marnYDQBZ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GSbR_cglDU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90525"/>
            <a:ext cx="9144000" cy="607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mWusUxOiE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bc3fff3jGQ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90525"/>
            <a:ext cx="9144000" cy="607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Mo1fknq3S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ONRMSauXxk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QnXOTgd9I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90525"/>
            <a:ext cx="9144000" cy="607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VgLIXuQcv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01638"/>
            <a:ext cx="9144000" cy="605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00050"/>
            <a:ext cx="9144000" cy="605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xqvfQ1LnRGM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YPg-5YQhnNg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92113"/>
            <a:ext cx="9144000" cy="6072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2_x69qDt5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01638"/>
            <a:ext cx="9144000" cy="605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E0ZhnN7qMc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01638"/>
            <a:ext cx="9144000" cy="605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LT-l625M3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90525"/>
            <a:ext cx="9144000" cy="607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nh44A3bSo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90525"/>
            <a:ext cx="9144000" cy="607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ымянный1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392238"/>
            <a:ext cx="9144000" cy="407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00">
    <p:randomBa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Application>Microsoft Office PowerPoint</Application>
  <PresentationFormat>Экран (4:3)</PresentationFormat>
  <Paragraphs>0</Paragraphs>
  <Slides>86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86</vt:i4>
      </vt:variant>
    </vt:vector>
  </HeadingPairs>
  <TitlesOfParts>
    <vt:vector size="8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Sound</dc:creator>
  <cp:lastModifiedBy>Sound</cp:lastModifiedBy>
  <cp:revision>4</cp:revision>
  <dcterms:created xsi:type="dcterms:W3CDTF">2015-01-22T05:25:49Z</dcterms:created>
  <dcterms:modified xsi:type="dcterms:W3CDTF">2015-01-22T06:05:56Z</dcterms:modified>
</cp:coreProperties>
</file>