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01FA3-3AE7-4943-B21B-3247E27A1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DABCA3-D460-407C-B283-1A737B8F1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8C9A7-F13E-47BD-BFD7-669BA947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89AE5-2B56-4E3B-A78F-F1BE8938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8629E-21DF-4228-8CFC-DB89E007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0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A01B0-BB4D-4836-A537-FB24B0B2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FF4079-07E6-4422-8ADE-BE974BF27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3AA92-808B-4E79-B4CC-0E965B00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56E3B-43E0-4E81-A016-7140F8E0C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70556-4804-44AA-B0B3-CCE8F934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4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2334AC-1D6D-4914-BED6-AC13A3BB2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65DA8A-D143-47A2-B6D5-1364DF534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4C321-B8A8-4CC7-A7B5-FF35F769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DB58F-8181-4281-93BE-DDC835D7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31575-D40B-4A4A-AD99-DF64E94F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8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7AC1E-A13B-429B-B4C8-FC6DFC20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CBFA1-B973-4060-AEFA-2B5AAE498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D4B87-2C4E-442F-BBC7-163C92E5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E2925-848E-40E7-8425-AA32C28B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85965-4AC4-485F-8FB7-8D1A1DA1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5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920B7-0C0B-4628-8F6D-5A9990A9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2B404-99AD-44E0-B1A3-B60E32E7B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25EA0-90A0-416A-9A74-04A124F7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C9496-0E3D-41CA-A4BF-4C43E4E8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637B4-801E-4C6A-B4FB-AF71C0E6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D92D2-4D4C-424A-AFE5-3D235E81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EB6F8-F5F6-422D-B4F0-66C7D1965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C604-7C84-4FD6-A49C-349F90282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1E206-4482-4841-82DD-A5DF876B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7E3AE-BE71-4830-8FB7-49FA68DD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84B7B4-3E95-4444-BFB0-60500E9F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74138-B6A0-4D21-92A2-2ACCF29D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6F0DF7-3F5A-4472-A608-C41B6ED9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B2C34-2A96-457A-9DD0-237023232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4C04ED-A16E-4AA7-B24C-A9DFEA6CC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D52D05-A7B3-4C88-95F9-A533DA806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55BFF8-139B-4125-B177-12699EDA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580B91-4A6E-4132-9440-B09C9974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1F41AD-53C2-48C2-AFA1-AEB3E7B8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0FD57-9B44-4C2C-98D2-FC1B4EDC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21CCD4-37C6-4D38-88EB-BD0F939B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55780C-AEB6-409A-B9D4-701DE18A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B0835E-857C-46D0-9B21-76254D0D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5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3CDA64-FA93-45B4-8F52-D25657F3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A0D858-36E9-49F3-96D2-C18FE50A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C32792-96BD-46A1-9D14-CDD7EFFE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1864E-AEF9-47D3-9D6D-88A7A857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2982C-6CC9-4B07-9FBF-5ACC1E5A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ABC51-6354-4A76-9084-A287E5101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63F89D-B8E4-4287-A04B-0B6249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97D672-9C8F-475A-B8BA-482302AF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0ADB8-E826-4D24-B762-8B487873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B9434-642C-461B-843B-7E8C8714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2A97FE-138B-4E56-ABC9-E7982C900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C22E13-0C48-4ADD-9D0C-A259E7852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380C44-005E-4750-BC9E-D03F1077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AB664-920D-4D33-90C7-E5EE5F1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AA049-CF51-4CB1-AB3E-EE122D27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4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81FDF-C24A-456A-A7E4-DE5B56A1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52738-0B87-4333-9015-9C2BEA0D4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7E53F-F0CF-4C4B-BA6B-241B08200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9583-9CC7-4C28-A642-5C916F0E9A72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EF5C0-F108-456A-ACBD-8DF7FB6EC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48F65-2B9E-4546-9169-17F9F4EEE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0684-F08B-45D8-B240-316EFB72A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1A0AB-9052-4850-A7EC-F2806CA9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D8FAF-7337-4B41-A02F-7074E67B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198973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НАСЕКОМЫЕ</a:t>
            </a:r>
          </a:p>
        </p:txBody>
      </p:sp>
    </p:spTree>
    <p:extLst>
      <p:ext uri="{BB962C8B-B14F-4D97-AF65-F5344CB8AC3E}">
        <p14:creationId xmlns:p14="http://schemas.microsoft.com/office/powerpoint/2010/main" val="19300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091E9-957A-4E6B-A62B-1ADB2891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9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Строение насекомого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3C7C0-C00D-462A-8E4D-8C4108C92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5000" r="21250" b="8500"/>
          <a:stretch/>
        </p:blipFill>
        <p:spPr>
          <a:xfrm>
            <a:off x="3000376" y="1404938"/>
            <a:ext cx="6191250" cy="52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7A0A0-1D82-49AD-B381-4C41A5BD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99" y="3013576"/>
            <a:ext cx="3045691" cy="20270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Спал цветок и вдруг проснулся,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спать не захотел.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Шевельнулся, встрепенулся, взвился вверх и улетел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45" y="1374584"/>
            <a:ext cx="2677592" cy="178425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507A0A0-1D82-49AD-B381-4C41A5BD7124}"/>
              </a:ext>
            </a:extLst>
          </p:cNvPr>
          <p:cNvSpPr txBox="1">
            <a:spLocks/>
          </p:cNvSpPr>
          <p:nvPr/>
        </p:nvSpPr>
        <p:spPr>
          <a:xfrm>
            <a:off x="122947" y="-90605"/>
            <a:ext cx="2365189" cy="133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птица, а с крыльями,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цветком летает,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Медок собирает.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8" y="4765963"/>
            <a:ext cx="2414896" cy="188183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07A0A0-1D82-49AD-B381-4C41A5BD7124}"/>
              </a:ext>
            </a:extLst>
          </p:cNvPr>
          <p:cNvSpPr txBox="1">
            <a:spLocks/>
          </p:cNvSpPr>
          <p:nvPr/>
        </p:nvSpPr>
        <p:spPr>
          <a:xfrm>
            <a:off x="4472212" y="-117714"/>
            <a:ext cx="2819600" cy="1462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Он пищит, когда летит!</a:t>
            </a:r>
            <a:b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А укус его зудит.</a:t>
            </a:r>
            <a:b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 хоботком, хотя не слон.</a:t>
            </a:r>
            <a:b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Кто, скажи, дружочек, он?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401500" y="1243761"/>
            <a:ext cx="2988263" cy="147788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507A0A0-1D82-49AD-B381-4C41A5BD7124}"/>
              </a:ext>
            </a:extLst>
          </p:cNvPr>
          <p:cNvSpPr txBox="1">
            <a:spLocks/>
          </p:cNvSpPr>
          <p:nvPr/>
        </p:nvSpPr>
        <p:spPr>
          <a:xfrm>
            <a:off x="4591265" y="2532745"/>
            <a:ext cx="3045691" cy="202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Жу-жу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жу-жу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ветке сижу,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Букву Ж всегда твержу.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Зная твёрдо букву эту,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жужжу весной и летом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21" y="4128655"/>
            <a:ext cx="2261261" cy="2634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07A0A0-1D82-49AD-B381-4C41A5BD7124}"/>
              </a:ext>
            </a:extLst>
          </p:cNvPr>
          <p:cNvSpPr txBox="1">
            <a:spLocks/>
          </p:cNvSpPr>
          <p:nvPr/>
        </p:nvSpPr>
        <p:spPr>
          <a:xfrm>
            <a:off x="8780202" y="-147030"/>
            <a:ext cx="2860008" cy="152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успеет надоесть,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еду стремится сесть.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конца жужжит над ухом.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такая? Это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54" y="1204339"/>
            <a:ext cx="2103482" cy="16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507A0A0-1D82-49AD-B381-4C41A5BD7124}"/>
              </a:ext>
            </a:extLst>
          </p:cNvPr>
          <p:cNvSpPr txBox="1">
            <a:spLocks/>
          </p:cNvSpPr>
          <p:nvPr/>
        </p:nvSpPr>
        <p:spPr>
          <a:xfrm>
            <a:off x="8623567" y="2788771"/>
            <a:ext cx="3173277" cy="152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траве сижу, как брошка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красном платьице в горошках.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Вмиг взлететь сумею ловко.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я?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54" y="4182942"/>
            <a:ext cx="2480054" cy="2525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1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1A0AB-9052-4850-A7EC-F2806CA9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DCB99-2AEF-4690-AEE9-9C27733C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982E4-63BE-49C3-8140-5E215815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" y="0"/>
            <a:ext cx="12082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752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9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87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Тема Office</vt:lpstr>
      <vt:lpstr>НАСЕКОМЫЕ</vt:lpstr>
      <vt:lpstr>Презентация PowerPoint</vt:lpstr>
      <vt:lpstr>Строение насекомого</vt:lpstr>
      <vt:lpstr>Спал цветок и вдруг проснулся, Больше спать не захотел. Шевельнулся, встрепенулся, взвился вверх и улетел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Пользователь</dc:creator>
  <cp:lastModifiedBy>user</cp:lastModifiedBy>
  <cp:revision>12</cp:revision>
  <dcterms:created xsi:type="dcterms:W3CDTF">2025-04-21T11:06:53Z</dcterms:created>
  <dcterms:modified xsi:type="dcterms:W3CDTF">2025-04-23T10:12:22Z</dcterms:modified>
</cp:coreProperties>
</file>