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73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4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5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85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33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5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4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0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7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1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F586-BD4B-44C1-AE9A-EC99CF73870E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0A7D-A61D-4803-8944-11ED72E50C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9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662" y="0"/>
            <a:ext cx="9659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154 ПЕРВОМАЙСКОГО РАЙОНА ГОРОДА НОВОСИБИРСКА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7" y="1443792"/>
            <a:ext cx="6593844" cy="4379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8401" y="2582779"/>
            <a:ext cx="517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«ПАМЯТЬ»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2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93785"/>
            <a:ext cx="7364928" cy="5498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77" y="1479897"/>
            <a:ext cx="5672562" cy="53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4" y="105508"/>
            <a:ext cx="6611816" cy="4958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68" y="1746035"/>
            <a:ext cx="6597123" cy="49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97" t="5937" r="12479"/>
          <a:stretch/>
        </p:blipFill>
        <p:spPr>
          <a:xfrm>
            <a:off x="1770185" y="187567"/>
            <a:ext cx="8822024" cy="65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3" y="42849"/>
            <a:ext cx="5540058" cy="68151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90492" y="248592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ФОТОГРАФИИ </a:t>
            </a:r>
          </a:p>
          <a:p>
            <a:pPr lvl="0" algn="ctr" defTabSz="45720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НАЧАЛОСЬ…</a:t>
            </a:r>
          </a:p>
        </p:txBody>
      </p:sp>
    </p:spTree>
    <p:extLst>
      <p:ext uri="{BB962C8B-B14F-4D97-AF65-F5344CB8AC3E}">
        <p14:creationId xmlns:p14="http://schemas.microsoft.com/office/powerpoint/2010/main" val="184694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0" y="226453"/>
            <a:ext cx="4589685" cy="6303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892" y="1172308"/>
            <a:ext cx="7573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ЕРЕМИН АЛЕКСАНДР СЕМЕНОВИЧ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ЛЕЙТЕНАНТ.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В ШКОЛЕ № 154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1964-1966 годах.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8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1" y="0"/>
            <a:ext cx="8931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3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81" y="0"/>
            <a:ext cx="9186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4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6338" y="2368062"/>
            <a:ext cx="7537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ВНИМАНИЕ!!!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5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8" y="151696"/>
            <a:ext cx="4940261" cy="37051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15" y="116527"/>
            <a:ext cx="5034045" cy="3775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21" y="3410712"/>
            <a:ext cx="4377554" cy="3283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39" y="3411063"/>
            <a:ext cx="4377085" cy="32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9" y="1"/>
            <a:ext cx="9108830" cy="68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r="5474"/>
          <a:stretch/>
        </p:blipFill>
        <p:spPr>
          <a:xfrm>
            <a:off x="234462" y="151697"/>
            <a:ext cx="6928339" cy="6437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4" y="2802520"/>
            <a:ext cx="5251000" cy="3938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/>
          <a:stretch/>
        </p:blipFill>
        <p:spPr>
          <a:xfrm>
            <a:off x="7976136" y="151697"/>
            <a:ext cx="3236547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62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r="3026" b="4575"/>
          <a:stretch/>
        </p:blipFill>
        <p:spPr>
          <a:xfrm>
            <a:off x="1969478" y="310660"/>
            <a:ext cx="7995138" cy="61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9" y="46893"/>
            <a:ext cx="10128738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2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64" y="82062"/>
            <a:ext cx="8935275" cy="66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1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164123"/>
            <a:ext cx="6375609" cy="4759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5471" r="7657" b="31965"/>
          <a:stretch/>
        </p:blipFill>
        <p:spPr>
          <a:xfrm>
            <a:off x="5424960" y="2672862"/>
            <a:ext cx="6671073" cy="37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6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r="10568"/>
          <a:stretch/>
        </p:blipFill>
        <p:spPr>
          <a:xfrm>
            <a:off x="506798" y="105507"/>
            <a:ext cx="5471972" cy="650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33" y="1406771"/>
            <a:ext cx="6045835" cy="4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587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41</Words>
  <Application>Microsoft Office PowerPoint</Application>
  <PresentationFormat>Широкоэкранный</PresentationFormat>
  <Paragraphs>13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2015-04-02T15:41:51Z</dcterms:created>
  <dcterms:modified xsi:type="dcterms:W3CDTF">2015-04-02T16:45:47Z</dcterms:modified>
</cp:coreProperties>
</file>