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2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3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8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2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3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3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6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1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1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3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BF2E-EC5E-40E0-A77D-E7E6E7B799C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9039-0C87-48AA-AF50-2F7BC57DD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1676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1549" t="37928" r="26796" b="29755"/>
          <a:stretch/>
        </p:blipFill>
        <p:spPr>
          <a:xfrm>
            <a:off x="1403714" y="1404079"/>
            <a:ext cx="1967035" cy="16503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6970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1549" t="37928" r="26796" b="29755"/>
          <a:stretch/>
        </p:blipFill>
        <p:spPr>
          <a:xfrm>
            <a:off x="3869008" y="1404079"/>
            <a:ext cx="1967035" cy="16503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22264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87558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91676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56970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2264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87558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9486" t="37445" r="37793" b="27636"/>
          <a:stretch/>
        </p:blipFill>
        <p:spPr>
          <a:xfrm>
            <a:off x="1376820" y="3714317"/>
            <a:ext cx="2054235" cy="17750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39486" t="37445" r="37793" b="27636"/>
          <a:stretch/>
        </p:blipFill>
        <p:spPr>
          <a:xfrm>
            <a:off x="3840060" y="3714317"/>
            <a:ext cx="2054235" cy="17750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38609" t="35287" r="34926" b="13119"/>
          <a:stretch/>
        </p:blipFill>
        <p:spPr>
          <a:xfrm>
            <a:off x="6373906" y="3578384"/>
            <a:ext cx="1837638" cy="2014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38609" t="35287" r="34926" b="13119"/>
          <a:stretch/>
        </p:blipFill>
        <p:spPr>
          <a:xfrm>
            <a:off x="8864294" y="3594763"/>
            <a:ext cx="1837638" cy="2014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28456" t="40584" r="49154" b="22340"/>
          <a:stretch/>
        </p:blipFill>
        <p:spPr>
          <a:xfrm>
            <a:off x="6325655" y="1197211"/>
            <a:ext cx="2014822" cy="18758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28456" t="40584" r="49154" b="22340"/>
          <a:stretch/>
        </p:blipFill>
        <p:spPr>
          <a:xfrm>
            <a:off x="8775702" y="1199833"/>
            <a:ext cx="2014822" cy="18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1676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56970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2264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87558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91676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56970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2264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87558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50846" t="31952" r="26985" b="30775"/>
          <a:stretch/>
        </p:blipFill>
        <p:spPr>
          <a:xfrm>
            <a:off x="1367184" y="1092999"/>
            <a:ext cx="2115605" cy="1999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50846" t="31952" r="26985" b="30775"/>
          <a:stretch/>
        </p:blipFill>
        <p:spPr>
          <a:xfrm>
            <a:off x="3794723" y="1092998"/>
            <a:ext cx="2115605" cy="19998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9375" t="22732" r="37684" b="29990"/>
          <a:stretch/>
        </p:blipFill>
        <p:spPr>
          <a:xfrm>
            <a:off x="6400800" y="1092999"/>
            <a:ext cx="1821990" cy="21110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39375" t="22732" r="37684" b="29990"/>
          <a:stretch/>
        </p:blipFill>
        <p:spPr>
          <a:xfrm>
            <a:off x="8872119" y="1092999"/>
            <a:ext cx="1821990" cy="21110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40257" t="27048" r="38566" b="20378"/>
          <a:stretch/>
        </p:blipFill>
        <p:spPr>
          <a:xfrm>
            <a:off x="1644092" y="3564527"/>
            <a:ext cx="1486279" cy="20745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40257" t="27048" r="38566" b="20378"/>
          <a:stretch/>
        </p:blipFill>
        <p:spPr>
          <a:xfrm>
            <a:off x="4109385" y="3567458"/>
            <a:ext cx="1486279" cy="2074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28676" t="30382" r="56434" b="29009"/>
          <a:stretch/>
        </p:blipFill>
        <p:spPr>
          <a:xfrm>
            <a:off x="6704229" y="3564526"/>
            <a:ext cx="1353000" cy="2074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28676" t="30382" r="56434" b="29009"/>
          <a:stretch/>
        </p:blipFill>
        <p:spPr>
          <a:xfrm>
            <a:off x="9106614" y="3564526"/>
            <a:ext cx="1353000" cy="20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1676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56970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2264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87558" y="989211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91676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56970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2264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87558" y="3469338"/>
            <a:ext cx="2191113" cy="22649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43677" t="29989" r="41213" b="28422"/>
          <a:stretch/>
        </p:blipFill>
        <p:spPr>
          <a:xfrm>
            <a:off x="1704541" y="1099813"/>
            <a:ext cx="1374835" cy="21274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43677" t="29989" r="41213" b="28422"/>
          <a:stretch/>
        </p:blipFill>
        <p:spPr>
          <a:xfrm>
            <a:off x="4165108" y="1057958"/>
            <a:ext cx="1374835" cy="2127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58345" t="30775" r="27206" b="28617"/>
          <a:stretch/>
        </p:blipFill>
        <p:spPr>
          <a:xfrm>
            <a:off x="6648514" y="1070230"/>
            <a:ext cx="1338611" cy="21152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58345" t="30775" r="27206" b="28617"/>
          <a:stretch/>
        </p:blipFill>
        <p:spPr>
          <a:xfrm>
            <a:off x="9113808" y="1064093"/>
            <a:ext cx="1338611" cy="2115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28897" t="30186" r="49154" b="25282"/>
          <a:stretch/>
        </p:blipFill>
        <p:spPr>
          <a:xfrm>
            <a:off x="1491313" y="3579849"/>
            <a:ext cx="1791837" cy="20439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28897" t="30186" r="49154" b="25282"/>
          <a:stretch/>
        </p:blipFill>
        <p:spPr>
          <a:xfrm>
            <a:off x="3956606" y="3579849"/>
            <a:ext cx="1791837" cy="20439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39926" t="35483" r="37573" b="15866"/>
          <a:stretch/>
        </p:blipFill>
        <p:spPr>
          <a:xfrm>
            <a:off x="6482691" y="3549153"/>
            <a:ext cx="1706568" cy="20746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39926" t="35483" r="37573" b="15866"/>
          <a:stretch/>
        </p:blipFill>
        <p:spPr>
          <a:xfrm>
            <a:off x="8929829" y="3549153"/>
            <a:ext cx="1706568" cy="20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7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Кизелева</dc:creator>
  <cp:lastModifiedBy>Вера Кизелева</cp:lastModifiedBy>
  <cp:revision>4</cp:revision>
  <dcterms:created xsi:type="dcterms:W3CDTF">2022-04-30T15:02:31Z</dcterms:created>
  <dcterms:modified xsi:type="dcterms:W3CDTF">2022-04-30T15:27:42Z</dcterms:modified>
</cp:coreProperties>
</file>