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3" r:id="rId3"/>
    <p:sldId id="274" r:id="rId4"/>
    <p:sldId id="275" r:id="rId5"/>
    <p:sldId id="281" r:id="rId6"/>
    <p:sldId id="276" r:id="rId7"/>
    <p:sldId id="277" r:id="rId8"/>
    <p:sldId id="280" r:id="rId9"/>
    <p:sldId id="278" r:id="rId10"/>
    <p:sldId id="279" r:id="rId11"/>
    <p:sldId id="282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2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2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8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2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78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7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9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kumimoji="0" lang="ru-RU" noProof="0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42E67-0227-4BC3-82B0-5759BC2EE067}" type="datetime1">
              <a:rPr lang="ru-RU" noProof="0" smtClean="0"/>
              <a:pPr rtl="0"/>
              <a:t>08.02.2019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C9AE-B7F3-45CB-BB2E-3222B2AEBBC3}" type="datetime1">
              <a:rPr lang="ru-RU" noProof="0" smtClean="0"/>
              <a:pPr rtl="0"/>
              <a:t>08.02.2019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623-7ACF-43A9-B9A8-787CA2B0B620}" type="datetime1">
              <a:rPr lang="ru-RU" noProof="0" smtClean="0"/>
              <a:pPr rtl="0"/>
              <a:t>08.02.2019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EFBE7-4C1B-4778-8B46-649E4193A0B2}" type="datetime1">
              <a:rPr lang="ru-RU" noProof="0" smtClean="0"/>
              <a:pPr rtl="0"/>
              <a:t>08.02.2019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CFD91-7790-4468-A129-07AFFDDBA1C7}" type="datetime1">
              <a:rPr lang="ru-RU" noProof="0" smtClean="0"/>
              <a:pPr rtl="0"/>
              <a:t>08.02.2019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41293-93E0-46D4-A151-C6BFE1D839E4}" type="datetime1">
              <a:rPr lang="ru-RU" noProof="0" smtClean="0"/>
              <a:pPr rtl="0"/>
              <a:t>08.02.2019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1C00-DC62-4142-9F6D-DA1C45AB977D}" type="datetime1">
              <a:rPr lang="ru-RU" noProof="0" smtClean="0"/>
              <a:pPr rtl="0"/>
              <a:t>08.02.2019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95BA2-92C5-4296-B336-F8334E18CE48}" type="datetime1">
              <a:rPr lang="ru-RU" noProof="0" smtClean="0"/>
              <a:pPr rtl="0"/>
              <a:t>08.02.2019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A5C4-3A0B-44F2-A553-77BCC15D81C0}" type="datetime1">
              <a:rPr lang="ru-RU" noProof="0" smtClean="0"/>
              <a:pPr rtl="0"/>
              <a:t>08.02.2019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01DC2-C9FF-4CCB-9CA8-59247185429A}" type="datetime1">
              <a:rPr lang="ru-RU" noProof="0" smtClean="0"/>
              <a:pPr rtl="0"/>
              <a:t>08.02.2019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0A0FC-F56C-4772-9C86-2C39F56A45E8}" type="datetime1">
              <a:rPr lang="ru-RU" noProof="0" smtClean="0"/>
              <a:pPr rtl="0"/>
              <a:t>08.02.2019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</p:grp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 smtClean="0"/>
              <a:t>Образец текста</a:t>
            </a:r>
          </a:p>
          <a:p>
            <a:pPr lvl="1" rtl="0" eaLnBrk="1" latinLnBrk="0" hangingPunct="1"/>
            <a:r>
              <a:rPr lang="ru-RU" noProof="0" dirty="0" smtClean="0"/>
              <a:t>Второй уровень</a:t>
            </a:r>
          </a:p>
          <a:p>
            <a:pPr lvl="2" rtl="0" eaLnBrk="1" latinLnBrk="0" hangingPunct="1"/>
            <a:r>
              <a:rPr lang="ru-RU" noProof="0" dirty="0" smtClean="0"/>
              <a:t>Третий уровень</a:t>
            </a:r>
          </a:p>
          <a:p>
            <a:pPr lvl="3" rtl="0" eaLnBrk="1" latinLnBrk="0" hangingPunct="1"/>
            <a:r>
              <a:rPr lang="ru-RU" noProof="0" dirty="0" smtClean="0"/>
              <a:t>Четвертый уровень</a:t>
            </a:r>
          </a:p>
          <a:p>
            <a:pPr lvl="4" rtl="0" eaLnBrk="1" latinLnBrk="0" hangingPunct="1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pPr rtl="0"/>
              <a:t>08.02.2019</a:t>
            </a:fld>
            <a:endParaRPr lang="ru-RU" noProof="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 smtClean="0">
                <a:solidFill>
                  <a:srgbClr val="CC3300"/>
                </a:solidFill>
              </a:rPr>
              <a:t>Trendy English 7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30.11-02.12.19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Зезюля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Л.Н</a:t>
            </a:r>
          </a:p>
          <a:p>
            <a:pPr rt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Илющенко Т.В</a:t>
            </a:r>
            <a:r>
              <a:rPr lang="ru-RU" dirty="0" smtClean="0"/>
              <a:t>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7023"/>
          </a:xfrm>
        </p:spPr>
        <p:txBody>
          <a:bodyPr rtlCol="0">
            <a:normAutofit/>
          </a:bodyPr>
          <a:lstStyle/>
          <a:p>
            <a:pPr algn="ctr" rtl="0"/>
            <a:r>
              <a:rPr lang="en-GB" b="1" dirty="0" smtClean="0"/>
              <a:t>Free time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3" y="3261092"/>
            <a:ext cx="2546875" cy="33958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94" y="182880"/>
            <a:ext cx="2308659" cy="3078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14" y="3549166"/>
            <a:ext cx="3336007" cy="2502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r="13470"/>
          <a:stretch/>
        </p:blipFill>
        <p:spPr>
          <a:xfrm>
            <a:off x="7552762" y="591953"/>
            <a:ext cx="1950539" cy="1944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5" y="182880"/>
            <a:ext cx="3400927" cy="2550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47" y="1094723"/>
            <a:ext cx="3318410" cy="2488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59" y="3631193"/>
            <a:ext cx="4260054" cy="31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Thanks a lot !!</a:t>
            </a:r>
            <a:br>
              <a:rPr lang="en-US" b="1" dirty="0"/>
            </a:b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1681018"/>
            <a:ext cx="5800436" cy="43503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2284" y="6154329"/>
            <a:ext cx="594605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P.S.: Teddy bear from Italy visited </a:t>
            </a:r>
            <a:r>
              <a:rPr lang="en-US" b="1" dirty="0">
                <a:solidFill>
                  <a:srgbClr val="CC3300"/>
                </a:solidFill>
                <a:latin typeface="Times New Roman"/>
                <a:ea typeface="Calibri"/>
                <a:cs typeface="Times New Roman"/>
              </a:rPr>
              <a:t>Trendy English 7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with us!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212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673768"/>
            <a:ext cx="10972800" cy="140192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r>
              <a:rPr lang="ru-RU" b="1" dirty="0" err="1" smtClean="0">
                <a:solidFill>
                  <a:srgbClr val="CC3300"/>
                </a:solidFill>
              </a:rPr>
              <a:t>Trendy</a:t>
            </a:r>
            <a:r>
              <a:rPr lang="ru-RU" b="1" dirty="0" smtClean="0">
                <a:solidFill>
                  <a:srgbClr val="CC3300"/>
                </a:solidFill>
              </a:rPr>
              <a:t> </a:t>
            </a:r>
            <a:r>
              <a:rPr lang="ru-RU" b="1" dirty="0" err="1">
                <a:solidFill>
                  <a:srgbClr val="CC3300"/>
                </a:solidFill>
              </a:rPr>
              <a:t>English</a:t>
            </a:r>
            <a:r>
              <a:rPr lang="ru-RU" b="1" dirty="0">
                <a:solidFill>
                  <a:srgbClr val="CC3300"/>
                </a:solidFill>
              </a:rPr>
              <a:t> </a:t>
            </a:r>
            <a:r>
              <a:rPr lang="ru-RU" b="1" dirty="0" err="1">
                <a:solidFill>
                  <a:srgbClr val="CC3300"/>
                </a:solidFill>
              </a:rPr>
              <a:t>Conference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>
              <a:buNone/>
            </a:pPr>
            <a:endParaRPr lang="ru-RU" b="1" cap="all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b="1" cap="all" dirty="0" smtClean="0">
                <a:solidFill>
                  <a:srgbClr val="000000"/>
                </a:solidFill>
                <a:latin typeface="Roboto"/>
              </a:rPr>
              <a:t>  МЕЖДУНАРОДНАЯ </a:t>
            </a:r>
            <a:r>
              <a:rPr lang="ru-RU" b="1" cap="all" dirty="0">
                <a:solidFill>
                  <a:srgbClr val="000000"/>
                </a:solidFill>
                <a:latin typeface="Roboto"/>
              </a:rPr>
              <a:t>ELT-КОНФЕРЕНЦИЯ</a:t>
            </a:r>
            <a:br>
              <a:rPr lang="ru-RU" b="1" cap="all" dirty="0">
                <a:solidFill>
                  <a:srgbClr val="000000"/>
                </a:solidFill>
                <a:latin typeface="Roboto"/>
              </a:rPr>
            </a:br>
            <a:r>
              <a:rPr lang="ru-RU" b="1" cap="all" dirty="0">
                <a:solidFill>
                  <a:srgbClr val="000000"/>
                </a:solidFill>
                <a:latin typeface="Roboto"/>
              </a:rPr>
              <a:t>ДЛЯ НЕТВОРКИНГА, ВДОХНОВЕНИЯ И НОВЫХ </a:t>
            </a:r>
            <a:r>
              <a:rPr lang="ru-RU" b="1" cap="all" dirty="0" smtClean="0">
                <a:solidFill>
                  <a:srgbClr val="000000"/>
                </a:solidFill>
                <a:latin typeface="Roboto"/>
              </a:rPr>
              <a:t>ИДЕЙ.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Конференции проводятся с </a:t>
            </a:r>
            <a:r>
              <a:rPr lang="ru-RU" dirty="0"/>
              <a:t>2013 </a:t>
            </a:r>
            <a:r>
              <a:rPr lang="ru-RU" dirty="0" smtClean="0"/>
              <a:t>года. На  них </a:t>
            </a:r>
            <a:r>
              <a:rPr lang="ru-RU" dirty="0"/>
              <a:t>встречаются преподаватели английского из разных стран </a:t>
            </a:r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делятся своим опытом и </a:t>
            </a:r>
            <a:r>
              <a:rPr lang="ru-RU" dirty="0" smtClean="0"/>
              <a:t>вдохновением </a:t>
            </a:r>
            <a:r>
              <a:rPr lang="ru-RU" dirty="0"/>
              <a:t>друг с другом. </a:t>
            </a: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40632"/>
            <a:ext cx="10972800" cy="798896"/>
          </a:xfrm>
        </p:spPr>
        <p:txBody>
          <a:bodyPr rtlCol="0">
            <a:normAutofit fontScale="90000"/>
          </a:bodyPr>
          <a:lstStyle/>
          <a:p>
            <a:r>
              <a:rPr lang="en-US" b="1" dirty="0"/>
              <a:t>Trendy English 7 в </a:t>
            </a:r>
            <a:r>
              <a:rPr lang="en-US" b="1" dirty="0" err="1" smtClean="0"/>
              <a:t>цифрах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328286"/>
            <a:ext cx="10972800" cy="5150318"/>
          </a:xfrm>
        </p:spPr>
        <p:txBody>
          <a:bodyPr rtlCol="0"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CC3300"/>
                </a:solidFill>
              </a:rPr>
              <a:t>Trendy</a:t>
            </a:r>
            <a:r>
              <a:rPr lang="ru-RU" b="1" dirty="0">
                <a:solidFill>
                  <a:srgbClr val="CC3300"/>
                </a:solidFill>
              </a:rPr>
              <a:t> </a:t>
            </a:r>
            <a:r>
              <a:rPr lang="ru-RU" b="1" dirty="0" err="1">
                <a:solidFill>
                  <a:srgbClr val="CC3300"/>
                </a:solidFill>
              </a:rPr>
              <a:t>English</a:t>
            </a:r>
            <a:r>
              <a:rPr lang="ru-RU" b="1" dirty="0">
                <a:solidFill>
                  <a:srgbClr val="CC3300"/>
                </a:solidFill>
              </a:rPr>
              <a:t> 7 </a:t>
            </a:r>
            <a:r>
              <a:rPr lang="ru-RU" dirty="0"/>
              <a:t>в </a:t>
            </a:r>
            <a:r>
              <a:rPr lang="ru-RU" dirty="0" smtClean="0"/>
              <a:t>цифрах : </a:t>
            </a:r>
            <a:endParaRPr lang="ru-RU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 smtClean="0"/>
              <a:t>2 дня </a:t>
            </a:r>
            <a:r>
              <a:rPr lang="ru-RU" dirty="0"/>
              <a:t>вдохновения и </a:t>
            </a:r>
            <a:r>
              <a:rPr lang="ru-RU" dirty="0" err="1"/>
              <a:t>нетворкинга</a:t>
            </a:r>
            <a:endParaRPr lang="ru-RU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 smtClean="0"/>
              <a:t>7 потоков</a:t>
            </a:r>
            <a:endParaRPr lang="ru-RU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 smtClean="0"/>
              <a:t>6 форматов </a:t>
            </a:r>
            <a:r>
              <a:rPr lang="ru-RU" dirty="0"/>
              <a:t>выступлений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 smtClean="0"/>
              <a:t>50 спикеров</a:t>
            </a:r>
            <a:endParaRPr lang="ru-RU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 smtClean="0"/>
              <a:t>750 очных участников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7" b="19723"/>
          <a:stretch/>
        </p:blipFill>
        <p:spPr>
          <a:xfrm>
            <a:off x="696227" y="4495399"/>
            <a:ext cx="3400926" cy="1386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44" y="3190934"/>
            <a:ext cx="3715139" cy="27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213361"/>
            <a:ext cx="12262584" cy="460407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dirty="0" smtClean="0"/>
              <a:t>Гостиница «Вега Измайлово»  Отель и Конгресс - Центр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667" y="4185137"/>
            <a:ext cx="3201200" cy="24009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8" y="629337"/>
            <a:ext cx="4232712" cy="3174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3" y="3933678"/>
            <a:ext cx="3808393" cy="2856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88" y="3999069"/>
            <a:ext cx="2044135" cy="27255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47" y="876454"/>
            <a:ext cx="3144252" cy="2603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36" y="755673"/>
            <a:ext cx="4064264" cy="30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90" y="153187"/>
            <a:ext cx="9228215" cy="6704813"/>
          </a:xfrm>
        </p:spPr>
      </p:pic>
    </p:spTree>
    <p:extLst>
      <p:ext uri="{BB962C8B-B14F-4D97-AF65-F5344CB8AC3E}">
        <p14:creationId xmlns:p14="http://schemas.microsoft.com/office/powerpoint/2010/main" val="34430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9133"/>
            <a:ext cx="10972800" cy="51014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dirty="0" smtClean="0"/>
              <a:t>Конференция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8" y="279133"/>
            <a:ext cx="3327344" cy="24955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68" y="154004"/>
            <a:ext cx="3471512" cy="2603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/>
          <a:stretch/>
        </p:blipFill>
        <p:spPr>
          <a:xfrm>
            <a:off x="4234088" y="914402"/>
            <a:ext cx="3682114" cy="5611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 b="6119"/>
          <a:stretch/>
        </p:blipFill>
        <p:spPr>
          <a:xfrm>
            <a:off x="8798894" y="3072833"/>
            <a:ext cx="2783506" cy="3453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6" r="5318"/>
          <a:stretch/>
        </p:blipFill>
        <p:spPr>
          <a:xfrm>
            <a:off x="949903" y="2945331"/>
            <a:ext cx="2842839" cy="34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9134"/>
            <a:ext cx="4684295" cy="702643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b="1" dirty="0" smtClean="0"/>
              <a:t>Native speakers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3233" y="156096"/>
            <a:ext cx="3304238" cy="24781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1" b="8498"/>
          <a:stretch/>
        </p:blipFill>
        <p:spPr>
          <a:xfrm>
            <a:off x="137962" y="1336949"/>
            <a:ext cx="3631932" cy="1694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61" y="3983200"/>
            <a:ext cx="3582810" cy="2687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0" y="3647011"/>
            <a:ext cx="3581883" cy="2686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18" y="3339002"/>
            <a:ext cx="3471077" cy="2603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6" b="8071"/>
          <a:stretch/>
        </p:blipFill>
        <p:spPr>
          <a:xfrm>
            <a:off x="4193607" y="1199837"/>
            <a:ext cx="4332909" cy="172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4" r="1164"/>
          <a:stretch/>
        </p:blipFill>
        <p:spPr>
          <a:xfrm>
            <a:off x="7737626" y="80372"/>
            <a:ext cx="4334813" cy="3731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5" t="7298" r="14561" b="4422"/>
          <a:stretch/>
        </p:blipFill>
        <p:spPr>
          <a:xfrm>
            <a:off x="221161" y="1847088"/>
            <a:ext cx="4421691" cy="4504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12351" r="9930"/>
          <a:stretch/>
        </p:blipFill>
        <p:spPr>
          <a:xfrm>
            <a:off x="4726192" y="452473"/>
            <a:ext cx="2861150" cy="2589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596" b="3298"/>
          <a:stretch/>
        </p:blipFill>
        <p:spPr>
          <a:xfrm>
            <a:off x="5885669" y="3929026"/>
            <a:ext cx="4019363" cy="28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/>
          <a:stretch/>
        </p:blipFill>
        <p:spPr>
          <a:xfrm>
            <a:off x="9018871" y="202617"/>
            <a:ext cx="2951869" cy="33683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7" y="2671011"/>
            <a:ext cx="2467213" cy="4186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r="24456" b="17755"/>
          <a:stretch/>
        </p:blipFill>
        <p:spPr>
          <a:xfrm>
            <a:off x="5919537" y="704088"/>
            <a:ext cx="2868328" cy="3238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0" y="202617"/>
            <a:ext cx="3270986" cy="2453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193" r="-701" b="2596"/>
          <a:stretch/>
        </p:blipFill>
        <p:spPr>
          <a:xfrm>
            <a:off x="5712593" y="4507508"/>
            <a:ext cx="3514451" cy="2204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37" y="2813700"/>
            <a:ext cx="2690910" cy="2018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147" y="3819454"/>
            <a:ext cx="2884610" cy="21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мозгового штурма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для мозгового штурма</Template>
  <TotalTime>362</TotalTime>
  <Words>78</Words>
  <Application>Microsoft Office PowerPoint</Application>
  <PresentationFormat>Произвольный</PresentationFormat>
  <Paragraphs>29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 мозгового штурма</vt:lpstr>
      <vt:lpstr>Trendy English 7 30.11-02.12.19</vt:lpstr>
      <vt:lpstr> Trendy English Conference </vt:lpstr>
      <vt:lpstr>Trendy English 7 в цифрах:</vt:lpstr>
      <vt:lpstr>Гостиница «Вега Измайлово»  Отель и Конгресс - Центр</vt:lpstr>
      <vt:lpstr>Презентация PowerPoint</vt:lpstr>
      <vt:lpstr>Конференция</vt:lpstr>
      <vt:lpstr>Native speakers</vt:lpstr>
      <vt:lpstr>Презентация PowerPoint</vt:lpstr>
      <vt:lpstr>Презентация PowerPoint</vt:lpstr>
      <vt:lpstr>Free time</vt:lpstr>
      <vt:lpstr>Thanks a lot !!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Trendy English 7 30.11-02.12</dc:title>
  <dc:creator>Acer</dc:creator>
  <cp:lastModifiedBy>Каб 116</cp:lastModifiedBy>
  <cp:revision>38</cp:revision>
  <dcterms:created xsi:type="dcterms:W3CDTF">2018-12-03T11:45:26Z</dcterms:created>
  <dcterms:modified xsi:type="dcterms:W3CDTF">2019-02-08T08:15:31Z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